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5"/>
  </p:sldMasterIdLst>
  <p:notesMasterIdLst>
    <p:notesMasterId r:id="rId27"/>
  </p:notesMasterIdLst>
  <p:handoutMasterIdLst>
    <p:handoutMasterId r:id="rId28"/>
  </p:handoutMasterIdLst>
  <p:sldIdLst>
    <p:sldId id="345" r:id="rId6"/>
    <p:sldId id="370" r:id="rId7"/>
    <p:sldId id="350" r:id="rId8"/>
    <p:sldId id="283" r:id="rId9"/>
    <p:sldId id="371" r:id="rId10"/>
    <p:sldId id="372" r:id="rId11"/>
    <p:sldId id="379" r:id="rId12"/>
    <p:sldId id="380" r:id="rId13"/>
    <p:sldId id="381" r:id="rId14"/>
    <p:sldId id="382" r:id="rId15"/>
    <p:sldId id="392" r:id="rId16"/>
    <p:sldId id="391" r:id="rId17"/>
    <p:sldId id="393" r:id="rId18"/>
    <p:sldId id="394" r:id="rId19"/>
    <p:sldId id="395" r:id="rId20"/>
    <p:sldId id="396" r:id="rId21"/>
    <p:sldId id="397" r:id="rId22"/>
    <p:sldId id="398" r:id="rId23"/>
    <p:sldId id="399" r:id="rId24"/>
    <p:sldId id="305" r:id="rId25"/>
    <p:sldId id="295" r:id="rId26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2D5ABB26-0587-4C30-8999-92F81FD0307C}">
  <a:tblStyle styleId="{E3001767-E22F-4287-A3EE-9FA30CC9017F}" styleName="UL">
    <a:wholeTbl>
      <a:tcTxStyle>
        <a:fontRef idx="minor"/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6350">
              <a:solidFill>
                <a:schemeClr val="tx1"/>
              </a:solidFill>
            </a:ln>
          </a:top>
          <a:bottom>
            <a:ln w="6350">
              <a:solidFill>
                <a:schemeClr val="tx1"/>
              </a:solidFill>
            </a:ln>
          </a:bottom>
          <a:insideH>
            <a:ln w="6350">
              <a:solidFill>
                <a:schemeClr val="tx1"/>
              </a:solidFill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>
              <a:noFill/>
            </a:ln>
          </a:top>
          <a:bottom>
            <a:ln>
              <a:noFill/>
            </a:ln>
          </a:bottom>
        </a:tcBdr>
      </a:tcStyle>
    </a:band1H>
    <a:band2H>
      <a:tcTxStyle>
        <a:fontRef idx="minor"/>
        <a:srgbClr val="000000"/>
      </a:tcTxStyle>
      <a:tcStyle>
        <a:tcBdr>
          <a:top>
            <a:ln>
              <a:noFill/>
            </a:ln>
          </a:top>
          <a:bottom>
            <a:ln>
              <a:noFill/>
            </a:ln>
          </a:bottom>
        </a:tcBdr>
        <a:fill>
          <a:solidFill>
            <a:srgbClr val="E5DDCA"/>
          </a:solidFill>
        </a:fill>
      </a:tcStyle>
    </a:band2H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9050">
              <a:solidFill>
                <a:schemeClr val="tx1"/>
              </a:solidFill>
            </a:ln>
          </a:top>
          <a:bottom>
            <a:ln>
              <a:noFill/>
            </a:ln>
          </a:bottom>
        </a:tcBdr>
        <a:fill>
          <a:noFill/>
        </a:fill>
      </a:tcStyle>
    </a:lastRow>
    <a:firstRow>
      <a:tcTxStyle b="on">
        <a:fontRef idx="minor"/>
        <a:srgbClr val="000000"/>
      </a:tcTxStyle>
      <a:tcStyle>
        <a:tcBdr>
          <a:top>
            <a:ln>
              <a:noFill/>
            </a:ln>
          </a:top>
          <a:bottom>
            <a:ln>
              <a:noFill/>
            </a:ln>
          </a:bottom>
          <a:insideV>
            <a:ln w="6350">
              <a:solidFill>
                <a:srgbClr val="FFFFFF"/>
              </a:solidFill>
            </a:ln>
          </a:insideV>
        </a:tcBdr>
        <a:fill>
          <a:solidFill>
            <a:srgbClr val="B3AB98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927" autoAdjust="0"/>
    <p:restoredTop sz="96327"/>
  </p:normalViewPr>
  <p:slideViewPr>
    <p:cSldViewPr snapToGrid="0" snapToObjects="1">
      <p:cViewPr>
        <p:scale>
          <a:sx n="140" d="100"/>
          <a:sy n="140" d="100"/>
        </p:scale>
        <p:origin x="288" y="6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166" d="100"/>
          <a:sy n="166" d="100"/>
        </p:scale>
        <p:origin x="5464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3C7AB38-6396-F959-2EAC-AF88B3CCF21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72EB19-F076-1D13-F499-B461C1400A9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878114-0A4C-254F-BF33-638407E7836F}" type="datetimeFigureOut">
              <a:rPr lang="en-US" smtClean="0"/>
              <a:t>5/29/2023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8433CA-647E-4594-46E3-74BD4DD8C6D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770159-A602-F19A-5555-4114C881B2C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5C2D8E-D505-7A45-B3F1-93B936410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5549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393FB9-FD2B-6841-AA1D-0F4FBE532920}" type="datetimeFigureOut">
              <a:rPr lang="en-US" smtClean="0"/>
              <a:t>5/29/2023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D324F5-4D20-3749-8304-8AFF262433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9853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37160" indent="-137160" algn="l" defTabSz="914400" rtl="0" eaLnBrk="1" latinLnBrk="0" hangingPunct="1">
      <a:spcBef>
        <a:spcPts val="900"/>
      </a:spcBef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274320" indent="-137160" algn="l" defTabSz="914400" rtl="0" eaLnBrk="1" latinLnBrk="0" hangingPunct="1">
      <a:spcBef>
        <a:spcPts val="300"/>
      </a:spcBef>
      <a:buFont typeface="Arial" panose="020B0604020202020204" pitchFamily="34" charset="0"/>
      <a:buChar char="–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411480" indent="-137160" algn="l" defTabSz="914400" rtl="0" eaLnBrk="1" latinLnBrk="0" hangingPunct="1">
      <a:spcBef>
        <a:spcPts val="300"/>
      </a:spcBef>
      <a:buFont typeface="Arial" panose="020B0604020202020204" pitchFamily="34" charset="0"/>
      <a:buChar char="–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548640" indent="-137160" algn="l" defTabSz="914400" rtl="0" eaLnBrk="1" latinLnBrk="0" hangingPunct="1">
      <a:spcBef>
        <a:spcPts val="300"/>
      </a:spcBef>
      <a:buFont typeface="Arial" panose="020B0604020202020204" pitchFamily="34" charset="0"/>
      <a:buChar char="–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685800" indent="-137160" algn="l" defTabSz="914400" rtl="0" eaLnBrk="1" latinLnBrk="0" hangingPunct="1">
      <a:spcBef>
        <a:spcPts val="300"/>
      </a:spcBef>
      <a:buFont typeface="Arial" panose="020B0604020202020204" pitchFamily="34" charset="0"/>
      <a:buChar char="–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822960" indent="-137160" algn="l" defTabSz="914400" rtl="0" eaLnBrk="1" latinLnBrk="0" hangingPunct="1">
      <a:spcBef>
        <a:spcPts val="300"/>
      </a:spcBef>
      <a:buFont typeface="Arial" panose="020B0604020202020204" pitchFamily="34" charset="0"/>
      <a:buChar char="–"/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960120" indent="-137160" algn="l" defTabSz="914400" rtl="0" eaLnBrk="1" latinLnBrk="0" hangingPunct="1">
      <a:spcBef>
        <a:spcPts val="300"/>
      </a:spcBef>
      <a:buFont typeface="Arial" panose="020B0604020202020204" pitchFamily="34" charset="0"/>
      <a:buChar char="–"/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1097280" indent="-137160" algn="l" defTabSz="914400" rtl="0" eaLnBrk="1" latinLnBrk="0" hangingPunct="1">
      <a:spcBef>
        <a:spcPts val="300"/>
      </a:spcBef>
      <a:buFont typeface="Arial" panose="020B0604020202020204" pitchFamily="34" charset="0"/>
      <a:buChar char="–"/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1234440" indent="-137160" algn="l" defTabSz="914400" rtl="0" eaLnBrk="1" latinLnBrk="0" hangingPunct="1">
      <a:spcBef>
        <a:spcPts val="300"/>
      </a:spcBef>
      <a:buFont typeface="Arial" panose="020B0604020202020204" pitchFamily="34" charset="0"/>
      <a:buChar char="–"/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UL Solutions" descr="UL Solutions">
            <a:extLst>
              <a:ext uri="{FF2B5EF4-FFF2-40B4-BE49-F238E27FC236}">
                <a16:creationId xmlns:a16="http://schemas.microsoft.com/office/drawing/2014/main" id="{06761323-F8CE-6FB8-700B-269216C6FB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11479" y="411479"/>
            <a:ext cx="1336042" cy="5486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1480" y="1280160"/>
            <a:ext cx="4112895" cy="1554480"/>
          </a:xfrm>
        </p:spPr>
        <p:txBody>
          <a:bodyPr anchor="b"/>
          <a:lstStyle>
            <a:lvl1pPr algn="l">
              <a:lnSpc>
                <a:spcPct val="85000"/>
              </a:lnSpc>
              <a:defRPr sz="3600" b="0"/>
            </a:lvl1pPr>
          </a:lstStyle>
          <a:p>
            <a:r>
              <a:rPr lang="en-US" dirty="0"/>
              <a:t>[Presentation title]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1480" y="2926080"/>
            <a:ext cx="4112895" cy="548640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1pPr>
            <a:lvl2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2pPr>
            <a:lvl3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3pPr>
            <a:lvl4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4pPr>
            <a:lvl5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5pPr>
            <a:lvl6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6pPr>
            <a:lvl7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7pPr>
            <a:lvl8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8pPr>
            <a:lvl9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9pPr>
          </a:lstStyle>
          <a:p>
            <a:r>
              <a:rPr lang="en-US" dirty="0"/>
              <a:t>[Presentation subtitle]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05A6E6F4-1D5B-D559-C2E7-C70CCCDA704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1163" y="3657600"/>
            <a:ext cx="4113212" cy="45720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100"/>
            </a:lvl1pPr>
            <a:lvl2pPr marL="0" indent="0">
              <a:spcBef>
                <a:spcPts val="0"/>
              </a:spcBef>
              <a:buFontTx/>
              <a:buNone/>
              <a:defRPr sz="1100"/>
            </a:lvl2pPr>
            <a:lvl3pPr marL="0" indent="0">
              <a:spcBef>
                <a:spcPts val="0"/>
              </a:spcBef>
              <a:buFontTx/>
              <a:buNone/>
              <a:defRPr sz="1100"/>
            </a:lvl3pPr>
            <a:lvl4pPr marL="0" indent="0">
              <a:spcBef>
                <a:spcPts val="0"/>
              </a:spcBef>
              <a:buFontTx/>
              <a:buNone/>
              <a:defRPr sz="1100"/>
            </a:lvl4pPr>
            <a:lvl5pPr marL="0" indent="0">
              <a:spcBef>
                <a:spcPts val="0"/>
              </a:spcBef>
              <a:buFontTx/>
              <a:buNone/>
              <a:defRPr sz="1100"/>
            </a:lvl5pPr>
            <a:lvl6pPr marL="0" indent="0">
              <a:spcBef>
                <a:spcPts val="0"/>
              </a:spcBef>
              <a:buFontTx/>
              <a:buNone/>
              <a:defRPr sz="1100"/>
            </a:lvl6pPr>
            <a:lvl7pPr marL="0" indent="0">
              <a:spcBef>
                <a:spcPts val="0"/>
              </a:spcBef>
              <a:buFontTx/>
              <a:buNone/>
              <a:defRPr sz="1100"/>
            </a:lvl7pPr>
            <a:lvl8pPr marL="0" indent="0">
              <a:spcBef>
                <a:spcPts val="0"/>
              </a:spcBef>
              <a:buFontTx/>
              <a:buNone/>
              <a:defRPr sz="1100"/>
            </a:lvl8pPr>
            <a:lvl9pPr marL="0" indent="0">
              <a:spcBef>
                <a:spcPts val="0"/>
              </a:spcBef>
              <a:buFontTx/>
              <a:buNone/>
              <a:defRPr sz="1100"/>
            </a:lvl9pPr>
          </a:lstStyle>
          <a:p>
            <a:pPr lvl="0"/>
            <a:r>
              <a:rPr lang="en-US" dirty="0"/>
              <a:t>[</a:t>
            </a:r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r>
              <a:rPr lang="en-US" dirty="0"/>
              <a:t>]</a:t>
            </a:r>
            <a:br>
              <a:rPr lang="en-US" dirty="0"/>
            </a:br>
            <a:r>
              <a:rPr lang="en-US" dirty="0"/>
              <a:t>[Month 00, 0000]</a:t>
            </a:r>
          </a:p>
        </p:txBody>
      </p:sp>
    </p:spTree>
    <p:extLst>
      <p:ext uri="{BB962C8B-B14F-4D97-AF65-F5344CB8AC3E}">
        <p14:creationId xmlns:p14="http://schemas.microsoft.com/office/powerpoint/2010/main" val="35920750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hite Half Image Strap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">
            <a:extLst>
              <a:ext uri="{FF2B5EF4-FFF2-40B4-BE49-F238E27FC236}">
                <a16:creationId xmlns:a16="http://schemas.microsoft.com/office/drawing/2014/main" id="{BD1BDBDC-7404-AF80-7E18-CBB8EB3346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19628" y="0"/>
            <a:ext cx="4524372" cy="5143500"/>
          </a:xfr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800">
                <a:solidFill>
                  <a:srgbClr val="00000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pic>
        <p:nvPicPr>
          <p:cNvPr id="10" name="UL Solutions" descr="UL Solutions">
            <a:extLst>
              <a:ext uri="{FF2B5EF4-FFF2-40B4-BE49-F238E27FC236}">
                <a16:creationId xmlns:a16="http://schemas.microsoft.com/office/drawing/2014/main" id="{8F1E1931-FDDA-1025-E673-52E0132EA1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11479" y="411479"/>
            <a:ext cx="1336042" cy="548640"/>
          </a:xfrm>
          <a:prstGeom prst="rect">
            <a:avLst/>
          </a:prstGeom>
        </p:spPr>
      </p:pic>
      <p:sp>
        <p:nvSpPr>
          <p:cNvPr id="2" name="Title 2"/>
          <p:cNvSpPr>
            <a:spLocks noGrp="1"/>
          </p:cNvSpPr>
          <p:nvPr>
            <p:ph type="ctrTitle" hasCustomPrompt="1"/>
          </p:nvPr>
        </p:nvSpPr>
        <p:spPr>
          <a:xfrm>
            <a:off x="411480" y="1280160"/>
            <a:ext cx="4112895" cy="1554480"/>
          </a:xfrm>
        </p:spPr>
        <p:txBody>
          <a:bodyPr rIns="274320" anchor="b"/>
          <a:lstStyle>
            <a:lvl1pPr algn="l">
              <a:lnSpc>
                <a:spcPct val="85000"/>
              </a:lnSpc>
              <a:defRPr sz="3600" b="0"/>
            </a:lvl1pPr>
          </a:lstStyle>
          <a:p>
            <a:r>
              <a:rPr lang="en-US" dirty="0"/>
              <a:t>[Presentation title]</a:t>
            </a:r>
          </a:p>
        </p:txBody>
      </p:sp>
      <p:sp>
        <p:nvSpPr>
          <p:cNvPr id="3" name="Subtitle 3"/>
          <p:cNvSpPr>
            <a:spLocks noGrp="1"/>
          </p:cNvSpPr>
          <p:nvPr>
            <p:ph type="subTitle" idx="1" hasCustomPrompt="1"/>
          </p:nvPr>
        </p:nvSpPr>
        <p:spPr>
          <a:xfrm>
            <a:off x="411480" y="2926080"/>
            <a:ext cx="4112895" cy="548640"/>
          </a:xfrm>
        </p:spPr>
        <p:txBody>
          <a:bodyPr rIns="274320"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1pPr>
            <a:lvl2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2pPr>
            <a:lvl3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3pPr>
            <a:lvl4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4pPr>
            <a:lvl5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5pPr>
            <a:lvl6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6pPr>
            <a:lvl7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7pPr>
            <a:lvl8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8pPr>
            <a:lvl9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9pPr>
          </a:lstStyle>
          <a:p>
            <a:r>
              <a:rPr lang="en-US" dirty="0"/>
              <a:t>[Presentation subtitle]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05A6E6F4-1D5B-D559-C2E7-C70CCCDA704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1163" y="3657600"/>
            <a:ext cx="4113212" cy="457200"/>
          </a:xfrm>
        </p:spPr>
        <p:txBody>
          <a:bodyPr rIns="274320"/>
          <a:lstStyle>
            <a:lvl1pPr marL="0" indent="0">
              <a:spcBef>
                <a:spcPts val="0"/>
              </a:spcBef>
              <a:buFontTx/>
              <a:buNone/>
              <a:defRPr sz="1100"/>
            </a:lvl1pPr>
            <a:lvl2pPr marL="0" indent="0">
              <a:spcBef>
                <a:spcPts val="0"/>
              </a:spcBef>
              <a:buFontTx/>
              <a:buNone/>
              <a:defRPr sz="1100"/>
            </a:lvl2pPr>
            <a:lvl3pPr marL="0" indent="0">
              <a:spcBef>
                <a:spcPts val="0"/>
              </a:spcBef>
              <a:buFontTx/>
              <a:buNone/>
              <a:defRPr sz="1100"/>
            </a:lvl3pPr>
            <a:lvl4pPr marL="0" indent="0">
              <a:spcBef>
                <a:spcPts val="0"/>
              </a:spcBef>
              <a:buFontTx/>
              <a:buNone/>
              <a:defRPr sz="1100"/>
            </a:lvl4pPr>
            <a:lvl5pPr marL="0" indent="0">
              <a:spcBef>
                <a:spcPts val="0"/>
              </a:spcBef>
              <a:buFontTx/>
              <a:buNone/>
              <a:defRPr sz="1100"/>
            </a:lvl5pPr>
            <a:lvl6pPr marL="0" indent="0">
              <a:spcBef>
                <a:spcPts val="0"/>
              </a:spcBef>
              <a:buFontTx/>
              <a:buNone/>
              <a:defRPr sz="1100"/>
            </a:lvl6pPr>
            <a:lvl7pPr marL="0" indent="0">
              <a:spcBef>
                <a:spcPts val="0"/>
              </a:spcBef>
              <a:buFontTx/>
              <a:buNone/>
              <a:defRPr sz="1100"/>
            </a:lvl7pPr>
            <a:lvl8pPr marL="0" indent="0">
              <a:spcBef>
                <a:spcPts val="0"/>
              </a:spcBef>
              <a:buFontTx/>
              <a:buNone/>
              <a:defRPr sz="1100"/>
            </a:lvl8pPr>
            <a:lvl9pPr marL="0" indent="0">
              <a:spcBef>
                <a:spcPts val="0"/>
              </a:spcBef>
              <a:buFontTx/>
              <a:buNone/>
              <a:defRPr sz="1100"/>
            </a:lvl9pPr>
          </a:lstStyle>
          <a:p>
            <a:pPr lvl="0"/>
            <a:r>
              <a:rPr lang="en-US" dirty="0"/>
              <a:t>[</a:t>
            </a:r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r>
              <a:rPr lang="en-US" dirty="0"/>
              <a:t>]</a:t>
            </a:r>
            <a:br>
              <a:rPr lang="en-US" dirty="0"/>
            </a:br>
            <a:r>
              <a:rPr lang="en-US" dirty="0"/>
              <a:t>[Month 00, 0000]</a:t>
            </a:r>
          </a:p>
        </p:txBody>
      </p:sp>
      <p:sp>
        <p:nvSpPr>
          <p:cNvPr id="12" name="Safety. Science. Transformation." descr="Safety. Science. Transformation.">
            <a:extLst>
              <a:ext uri="{FF2B5EF4-FFF2-40B4-BE49-F238E27FC236}">
                <a16:creationId xmlns:a16="http://schemas.microsoft.com/office/drawing/2014/main" id="{0367CDFB-3E72-435D-0672-0663B4FE2D13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411163" y="4542672"/>
            <a:ext cx="1891315" cy="137160"/>
          </a:xfrm>
          <a:custGeom>
            <a:avLst/>
            <a:gdLst>
              <a:gd name="T0" fmla="*/ 6727 w 6749"/>
              <a:gd name="T1" fmla="*/ 23 h 488"/>
              <a:gd name="T2" fmla="*/ 6641 w 6749"/>
              <a:gd name="T3" fmla="*/ 5 h 488"/>
              <a:gd name="T4" fmla="*/ 6593 w 6749"/>
              <a:gd name="T5" fmla="*/ 116 h 488"/>
              <a:gd name="T6" fmla="*/ 6534 w 6749"/>
              <a:gd name="T7" fmla="*/ 306 h 488"/>
              <a:gd name="T8" fmla="*/ 6240 w 6749"/>
              <a:gd name="T9" fmla="*/ 378 h 488"/>
              <a:gd name="T10" fmla="*/ 6375 w 6749"/>
              <a:gd name="T11" fmla="*/ 378 h 488"/>
              <a:gd name="T12" fmla="*/ 6086 w 6749"/>
              <a:gd name="T13" fmla="*/ 327 h 488"/>
              <a:gd name="T14" fmla="*/ 5863 w 6749"/>
              <a:gd name="T15" fmla="*/ 118 h 488"/>
              <a:gd name="T16" fmla="*/ 5896 w 6749"/>
              <a:gd name="T17" fmla="*/ 84 h 488"/>
              <a:gd name="T18" fmla="*/ 5657 w 6749"/>
              <a:gd name="T19" fmla="*/ 118 h 488"/>
              <a:gd name="T20" fmla="*/ 5769 w 6749"/>
              <a:gd name="T21" fmla="*/ 173 h 488"/>
              <a:gd name="T22" fmla="*/ 5566 w 6749"/>
              <a:gd name="T23" fmla="*/ 278 h 488"/>
              <a:gd name="T24" fmla="*/ 5566 w 6749"/>
              <a:gd name="T25" fmla="*/ 217 h 488"/>
              <a:gd name="T26" fmla="*/ 5647 w 6749"/>
              <a:gd name="T27" fmla="*/ 333 h 488"/>
              <a:gd name="T28" fmla="*/ 5170 w 6749"/>
              <a:gd name="T29" fmla="*/ 170 h 488"/>
              <a:gd name="T30" fmla="*/ 5193 w 6749"/>
              <a:gd name="T31" fmla="*/ 111 h 488"/>
              <a:gd name="T32" fmla="*/ 5296 w 6749"/>
              <a:gd name="T33" fmla="*/ 170 h 488"/>
              <a:gd name="T34" fmla="*/ 4947 w 6749"/>
              <a:gd name="T35" fmla="*/ 118 h 488"/>
              <a:gd name="T36" fmla="*/ 4959 w 6749"/>
              <a:gd name="T37" fmla="*/ 378 h 488"/>
              <a:gd name="T38" fmla="*/ 4740 w 6749"/>
              <a:gd name="T39" fmla="*/ 327 h 488"/>
              <a:gd name="T40" fmla="*/ 4578 w 6749"/>
              <a:gd name="T41" fmla="*/ 0 h 488"/>
              <a:gd name="T42" fmla="*/ 4559 w 6749"/>
              <a:gd name="T43" fmla="*/ 173 h 488"/>
              <a:gd name="T44" fmla="*/ 4578 w 6749"/>
              <a:gd name="T45" fmla="*/ 0 h 488"/>
              <a:gd name="T46" fmla="*/ 4240 w 6749"/>
              <a:gd name="T47" fmla="*/ 192 h 488"/>
              <a:gd name="T48" fmla="*/ 4426 w 6749"/>
              <a:gd name="T49" fmla="*/ 306 h 488"/>
              <a:gd name="T50" fmla="*/ 3993 w 6749"/>
              <a:gd name="T51" fmla="*/ 118 h 488"/>
              <a:gd name="T52" fmla="*/ 4128 w 6749"/>
              <a:gd name="T53" fmla="*/ 210 h 488"/>
              <a:gd name="T54" fmla="*/ 3834 w 6749"/>
              <a:gd name="T55" fmla="*/ 329 h 488"/>
              <a:gd name="T56" fmla="*/ 3746 w 6749"/>
              <a:gd name="T57" fmla="*/ 199 h 488"/>
              <a:gd name="T58" fmla="*/ 3884 w 6749"/>
              <a:gd name="T59" fmla="*/ 346 h 488"/>
              <a:gd name="T60" fmla="*/ 3707 w 6749"/>
              <a:gd name="T61" fmla="*/ 115 h 488"/>
              <a:gd name="T62" fmla="*/ 3413 w 6749"/>
              <a:gd name="T63" fmla="*/ 76 h 488"/>
              <a:gd name="T64" fmla="*/ 3413 w 6749"/>
              <a:gd name="T65" fmla="*/ 378 h 488"/>
              <a:gd name="T66" fmla="*/ 3036 w 6749"/>
              <a:gd name="T67" fmla="*/ 219 h 488"/>
              <a:gd name="T68" fmla="*/ 3103 w 6749"/>
              <a:gd name="T69" fmla="*/ 246 h 488"/>
              <a:gd name="T70" fmla="*/ 2650 w 6749"/>
              <a:gd name="T71" fmla="*/ 248 h 488"/>
              <a:gd name="T72" fmla="*/ 2796 w 6749"/>
              <a:gd name="T73" fmla="*/ 288 h 488"/>
              <a:gd name="T74" fmla="*/ 2404 w 6749"/>
              <a:gd name="T75" fmla="*/ 378 h 488"/>
              <a:gd name="T76" fmla="*/ 2538 w 6749"/>
              <a:gd name="T77" fmla="*/ 378 h 488"/>
              <a:gd name="T78" fmla="*/ 2148 w 6749"/>
              <a:gd name="T79" fmla="*/ 248 h 488"/>
              <a:gd name="T80" fmla="*/ 2355 w 6749"/>
              <a:gd name="T81" fmla="*/ 298 h 488"/>
              <a:gd name="T82" fmla="*/ 2035 w 6749"/>
              <a:gd name="T83" fmla="*/ 118 h 488"/>
              <a:gd name="T84" fmla="*/ 1778 w 6749"/>
              <a:gd name="T85" fmla="*/ 248 h 488"/>
              <a:gd name="T86" fmla="*/ 1991 w 6749"/>
              <a:gd name="T87" fmla="*/ 288 h 488"/>
              <a:gd name="T88" fmla="*/ 1628 w 6749"/>
              <a:gd name="T89" fmla="*/ 228 h 488"/>
              <a:gd name="T90" fmla="*/ 1649 w 6749"/>
              <a:gd name="T91" fmla="*/ 160 h 488"/>
              <a:gd name="T92" fmla="*/ 1383 w 6749"/>
              <a:gd name="T93" fmla="*/ 344 h 488"/>
              <a:gd name="T94" fmla="*/ 1147 w 6749"/>
              <a:gd name="T95" fmla="*/ 118 h 488"/>
              <a:gd name="T96" fmla="*/ 1091 w 6749"/>
              <a:gd name="T97" fmla="*/ 427 h 488"/>
              <a:gd name="T98" fmla="*/ 898 w 6749"/>
              <a:gd name="T99" fmla="*/ 118 h 488"/>
              <a:gd name="T100" fmla="*/ 1003 w 6749"/>
              <a:gd name="T101" fmla="*/ 297 h 488"/>
              <a:gd name="T102" fmla="*/ 730 w 6749"/>
              <a:gd name="T103" fmla="*/ 219 h 488"/>
              <a:gd name="T104" fmla="*/ 771 w 6749"/>
              <a:gd name="T105" fmla="*/ 330 h 488"/>
              <a:gd name="T106" fmla="*/ 641 w 6749"/>
              <a:gd name="T107" fmla="*/ 65 h 488"/>
              <a:gd name="T108" fmla="*/ 524 w 6749"/>
              <a:gd name="T109" fmla="*/ 378 h 488"/>
              <a:gd name="T110" fmla="*/ 344 w 6749"/>
              <a:gd name="T111" fmla="*/ 329 h 488"/>
              <a:gd name="T112" fmla="*/ 354 w 6749"/>
              <a:gd name="T113" fmla="*/ 221 h 488"/>
              <a:gd name="T114" fmla="*/ 448 w 6749"/>
              <a:gd name="T115" fmla="*/ 316 h 488"/>
              <a:gd name="T116" fmla="*/ 0 w 6749"/>
              <a:gd name="T117" fmla="*/ 275 h 488"/>
              <a:gd name="T118" fmla="*/ 108 w 6749"/>
              <a:gd name="T119" fmla="*/ 10 h 488"/>
              <a:gd name="T120" fmla="*/ 113 w 6749"/>
              <a:gd name="T121" fmla="*/ 385 h 4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6749" h="488">
                <a:moveTo>
                  <a:pt x="6715" y="5"/>
                </a:moveTo>
                <a:lnTo>
                  <a:pt x="6715" y="5"/>
                </a:lnTo>
                <a:lnTo>
                  <a:pt x="6749" y="5"/>
                </a:lnTo>
                <a:lnTo>
                  <a:pt x="6749" y="116"/>
                </a:lnTo>
                <a:lnTo>
                  <a:pt x="6727" y="116"/>
                </a:lnTo>
                <a:lnTo>
                  <a:pt x="6727" y="41"/>
                </a:lnTo>
                <a:cubicBezTo>
                  <a:pt x="6727" y="39"/>
                  <a:pt x="6727" y="36"/>
                  <a:pt x="6727" y="32"/>
                </a:cubicBezTo>
                <a:cubicBezTo>
                  <a:pt x="6727" y="28"/>
                  <a:pt x="6727" y="25"/>
                  <a:pt x="6727" y="23"/>
                </a:cubicBezTo>
                <a:lnTo>
                  <a:pt x="6706" y="116"/>
                </a:lnTo>
                <a:lnTo>
                  <a:pt x="6683" y="116"/>
                </a:lnTo>
                <a:lnTo>
                  <a:pt x="6662" y="23"/>
                </a:lnTo>
                <a:cubicBezTo>
                  <a:pt x="6662" y="25"/>
                  <a:pt x="6662" y="28"/>
                  <a:pt x="6662" y="32"/>
                </a:cubicBezTo>
                <a:cubicBezTo>
                  <a:pt x="6662" y="36"/>
                  <a:pt x="6662" y="39"/>
                  <a:pt x="6662" y="41"/>
                </a:cubicBezTo>
                <a:lnTo>
                  <a:pt x="6662" y="116"/>
                </a:lnTo>
                <a:lnTo>
                  <a:pt x="6641" y="116"/>
                </a:lnTo>
                <a:lnTo>
                  <a:pt x="6641" y="5"/>
                </a:lnTo>
                <a:lnTo>
                  <a:pt x="6675" y="5"/>
                </a:lnTo>
                <a:lnTo>
                  <a:pt x="6695" y="92"/>
                </a:lnTo>
                <a:lnTo>
                  <a:pt x="6715" y="5"/>
                </a:lnTo>
                <a:close/>
                <a:moveTo>
                  <a:pt x="6627" y="5"/>
                </a:moveTo>
                <a:lnTo>
                  <a:pt x="6627" y="5"/>
                </a:lnTo>
                <a:lnTo>
                  <a:pt x="6627" y="24"/>
                </a:lnTo>
                <a:lnTo>
                  <a:pt x="6593" y="24"/>
                </a:lnTo>
                <a:lnTo>
                  <a:pt x="6593" y="116"/>
                </a:lnTo>
                <a:lnTo>
                  <a:pt x="6570" y="116"/>
                </a:lnTo>
                <a:lnTo>
                  <a:pt x="6570" y="24"/>
                </a:lnTo>
                <a:lnTo>
                  <a:pt x="6536" y="24"/>
                </a:lnTo>
                <a:lnTo>
                  <a:pt x="6536" y="5"/>
                </a:lnTo>
                <a:lnTo>
                  <a:pt x="6627" y="5"/>
                </a:lnTo>
                <a:close/>
                <a:moveTo>
                  <a:pt x="6495" y="344"/>
                </a:moveTo>
                <a:lnTo>
                  <a:pt x="6495" y="344"/>
                </a:lnTo>
                <a:cubicBezTo>
                  <a:pt x="6495" y="324"/>
                  <a:pt x="6512" y="306"/>
                  <a:pt x="6534" y="306"/>
                </a:cubicBezTo>
                <a:cubicBezTo>
                  <a:pt x="6554" y="306"/>
                  <a:pt x="6571" y="324"/>
                  <a:pt x="6571" y="344"/>
                </a:cubicBezTo>
                <a:cubicBezTo>
                  <a:pt x="6571" y="365"/>
                  <a:pt x="6554" y="383"/>
                  <a:pt x="6534" y="383"/>
                </a:cubicBezTo>
                <a:cubicBezTo>
                  <a:pt x="6512" y="383"/>
                  <a:pt x="6495" y="365"/>
                  <a:pt x="6495" y="344"/>
                </a:cubicBezTo>
                <a:close/>
                <a:moveTo>
                  <a:pt x="6343" y="169"/>
                </a:moveTo>
                <a:lnTo>
                  <a:pt x="6343" y="169"/>
                </a:lnTo>
                <a:cubicBezTo>
                  <a:pt x="6324" y="169"/>
                  <a:pt x="6306" y="182"/>
                  <a:pt x="6306" y="213"/>
                </a:cubicBezTo>
                <a:lnTo>
                  <a:pt x="6306" y="378"/>
                </a:lnTo>
                <a:lnTo>
                  <a:pt x="6240" y="378"/>
                </a:lnTo>
                <a:lnTo>
                  <a:pt x="6240" y="118"/>
                </a:lnTo>
                <a:lnTo>
                  <a:pt x="6295" y="118"/>
                </a:lnTo>
                <a:lnTo>
                  <a:pt x="6300" y="144"/>
                </a:lnTo>
                <a:lnTo>
                  <a:pt x="6303" y="144"/>
                </a:lnTo>
                <a:cubicBezTo>
                  <a:pt x="6311" y="131"/>
                  <a:pt x="6330" y="111"/>
                  <a:pt x="6364" y="111"/>
                </a:cubicBezTo>
                <a:cubicBezTo>
                  <a:pt x="6407" y="111"/>
                  <a:pt x="6441" y="142"/>
                  <a:pt x="6441" y="196"/>
                </a:cubicBezTo>
                <a:lnTo>
                  <a:pt x="6441" y="378"/>
                </a:lnTo>
                <a:lnTo>
                  <a:pt x="6375" y="378"/>
                </a:lnTo>
                <a:lnTo>
                  <a:pt x="6375" y="210"/>
                </a:lnTo>
                <a:cubicBezTo>
                  <a:pt x="6375" y="182"/>
                  <a:pt x="6361" y="169"/>
                  <a:pt x="6343" y="169"/>
                </a:cubicBezTo>
                <a:close/>
                <a:moveTo>
                  <a:pt x="6086" y="327"/>
                </a:moveTo>
                <a:lnTo>
                  <a:pt x="6086" y="327"/>
                </a:lnTo>
                <a:cubicBezTo>
                  <a:pt x="6112" y="327"/>
                  <a:pt x="6128" y="297"/>
                  <a:pt x="6128" y="248"/>
                </a:cubicBezTo>
                <a:cubicBezTo>
                  <a:pt x="6128" y="199"/>
                  <a:pt x="6112" y="169"/>
                  <a:pt x="6086" y="169"/>
                </a:cubicBezTo>
                <a:cubicBezTo>
                  <a:pt x="6059" y="169"/>
                  <a:pt x="6043" y="199"/>
                  <a:pt x="6043" y="248"/>
                </a:cubicBezTo>
                <a:cubicBezTo>
                  <a:pt x="6043" y="297"/>
                  <a:pt x="6059" y="327"/>
                  <a:pt x="6086" y="327"/>
                </a:cubicBezTo>
                <a:close/>
                <a:moveTo>
                  <a:pt x="5977" y="248"/>
                </a:moveTo>
                <a:lnTo>
                  <a:pt x="5977" y="248"/>
                </a:lnTo>
                <a:cubicBezTo>
                  <a:pt x="5977" y="164"/>
                  <a:pt x="6020" y="111"/>
                  <a:pt x="6086" y="111"/>
                </a:cubicBezTo>
                <a:cubicBezTo>
                  <a:pt x="6151" y="111"/>
                  <a:pt x="6195" y="164"/>
                  <a:pt x="6195" y="248"/>
                </a:cubicBezTo>
                <a:cubicBezTo>
                  <a:pt x="6195" y="332"/>
                  <a:pt x="6151" y="385"/>
                  <a:pt x="6086" y="385"/>
                </a:cubicBezTo>
                <a:cubicBezTo>
                  <a:pt x="6020" y="385"/>
                  <a:pt x="5977" y="332"/>
                  <a:pt x="5977" y="248"/>
                </a:cubicBezTo>
                <a:close/>
                <a:moveTo>
                  <a:pt x="5863" y="118"/>
                </a:moveTo>
                <a:lnTo>
                  <a:pt x="5863" y="118"/>
                </a:lnTo>
                <a:lnTo>
                  <a:pt x="5929" y="118"/>
                </a:lnTo>
                <a:lnTo>
                  <a:pt x="5929" y="378"/>
                </a:lnTo>
                <a:lnTo>
                  <a:pt x="5863" y="378"/>
                </a:lnTo>
                <a:lnTo>
                  <a:pt x="5863" y="118"/>
                </a:lnTo>
                <a:close/>
                <a:moveTo>
                  <a:pt x="5896" y="3"/>
                </a:moveTo>
                <a:lnTo>
                  <a:pt x="5896" y="3"/>
                </a:lnTo>
                <a:cubicBezTo>
                  <a:pt x="5918" y="3"/>
                  <a:pt x="5937" y="21"/>
                  <a:pt x="5937" y="43"/>
                </a:cubicBezTo>
                <a:cubicBezTo>
                  <a:pt x="5937" y="66"/>
                  <a:pt x="5918" y="84"/>
                  <a:pt x="5896" y="84"/>
                </a:cubicBezTo>
                <a:cubicBezTo>
                  <a:pt x="5874" y="84"/>
                  <a:pt x="5856" y="66"/>
                  <a:pt x="5856" y="43"/>
                </a:cubicBezTo>
                <a:cubicBezTo>
                  <a:pt x="5856" y="21"/>
                  <a:pt x="5874" y="3"/>
                  <a:pt x="5896" y="3"/>
                </a:cubicBezTo>
                <a:close/>
                <a:moveTo>
                  <a:pt x="5787" y="385"/>
                </a:moveTo>
                <a:lnTo>
                  <a:pt x="5787" y="385"/>
                </a:lnTo>
                <a:cubicBezTo>
                  <a:pt x="5737" y="385"/>
                  <a:pt x="5704" y="349"/>
                  <a:pt x="5704" y="304"/>
                </a:cubicBezTo>
                <a:lnTo>
                  <a:pt x="5704" y="173"/>
                </a:lnTo>
                <a:lnTo>
                  <a:pt x="5657" y="173"/>
                </a:lnTo>
                <a:lnTo>
                  <a:pt x="5657" y="118"/>
                </a:lnTo>
                <a:lnTo>
                  <a:pt x="5665" y="118"/>
                </a:lnTo>
                <a:cubicBezTo>
                  <a:pt x="5696" y="118"/>
                  <a:pt x="5711" y="100"/>
                  <a:pt x="5712" y="69"/>
                </a:cubicBezTo>
                <a:lnTo>
                  <a:pt x="5713" y="44"/>
                </a:lnTo>
                <a:lnTo>
                  <a:pt x="5769" y="44"/>
                </a:lnTo>
                <a:lnTo>
                  <a:pt x="5769" y="118"/>
                </a:lnTo>
                <a:lnTo>
                  <a:pt x="5825" y="118"/>
                </a:lnTo>
                <a:lnTo>
                  <a:pt x="5825" y="173"/>
                </a:lnTo>
                <a:lnTo>
                  <a:pt x="5769" y="173"/>
                </a:lnTo>
                <a:lnTo>
                  <a:pt x="5769" y="297"/>
                </a:lnTo>
                <a:cubicBezTo>
                  <a:pt x="5769" y="315"/>
                  <a:pt x="5783" y="328"/>
                  <a:pt x="5802" y="328"/>
                </a:cubicBezTo>
                <a:cubicBezTo>
                  <a:pt x="5809" y="328"/>
                  <a:pt x="5815" y="326"/>
                  <a:pt x="5820" y="325"/>
                </a:cubicBezTo>
                <a:lnTo>
                  <a:pt x="5820" y="379"/>
                </a:lnTo>
                <a:cubicBezTo>
                  <a:pt x="5811" y="383"/>
                  <a:pt x="5799" y="385"/>
                  <a:pt x="5787" y="385"/>
                </a:cubicBezTo>
                <a:close/>
                <a:moveTo>
                  <a:pt x="5527" y="329"/>
                </a:moveTo>
                <a:lnTo>
                  <a:pt x="5527" y="329"/>
                </a:lnTo>
                <a:cubicBezTo>
                  <a:pt x="5550" y="329"/>
                  <a:pt x="5566" y="309"/>
                  <a:pt x="5566" y="278"/>
                </a:cubicBezTo>
                <a:lnTo>
                  <a:pt x="5566" y="261"/>
                </a:lnTo>
                <a:lnTo>
                  <a:pt x="5551" y="264"/>
                </a:lnTo>
                <a:cubicBezTo>
                  <a:pt x="5519" y="269"/>
                  <a:pt x="5502" y="283"/>
                  <a:pt x="5502" y="303"/>
                </a:cubicBezTo>
                <a:cubicBezTo>
                  <a:pt x="5502" y="319"/>
                  <a:pt x="5513" y="329"/>
                  <a:pt x="5527" y="329"/>
                </a:cubicBezTo>
                <a:close/>
                <a:moveTo>
                  <a:pt x="5436" y="310"/>
                </a:moveTo>
                <a:lnTo>
                  <a:pt x="5436" y="310"/>
                </a:lnTo>
                <a:cubicBezTo>
                  <a:pt x="5436" y="260"/>
                  <a:pt x="5473" y="229"/>
                  <a:pt x="5537" y="221"/>
                </a:cubicBezTo>
                <a:lnTo>
                  <a:pt x="5566" y="217"/>
                </a:lnTo>
                <a:lnTo>
                  <a:pt x="5566" y="200"/>
                </a:lnTo>
                <a:cubicBezTo>
                  <a:pt x="5566" y="179"/>
                  <a:pt x="5555" y="168"/>
                  <a:pt x="5537" y="168"/>
                </a:cubicBezTo>
                <a:cubicBezTo>
                  <a:pt x="5519" y="168"/>
                  <a:pt x="5506" y="180"/>
                  <a:pt x="5505" y="199"/>
                </a:cubicBezTo>
                <a:lnTo>
                  <a:pt x="5439" y="199"/>
                </a:lnTo>
                <a:cubicBezTo>
                  <a:pt x="5443" y="147"/>
                  <a:pt x="5482" y="111"/>
                  <a:pt x="5539" y="111"/>
                </a:cubicBezTo>
                <a:cubicBezTo>
                  <a:pt x="5593" y="111"/>
                  <a:pt x="5631" y="147"/>
                  <a:pt x="5631" y="204"/>
                </a:cubicBezTo>
                <a:lnTo>
                  <a:pt x="5631" y="316"/>
                </a:lnTo>
                <a:cubicBezTo>
                  <a:pt x="5631" y="326"/>
                  <a:pt x="5637" y="333"/>
                  <a:pt x="5647" y="333"/>
                </a:cubicBezTo>
                <a:cubicBezTo>
                  <a:pt x="5649" y="333"/>
                  <a:pt x="5651" y="333"/>
                  <a:pt x="5654" y="332"/>
                </a:cubicBezTo>
                <a:lnTo>
                  <a:pt x="5654" y="380"/>
                </a:lnTo>
                <a:cubicBezTo>
                  <a:pt x="5646" y="382"/>
                  <a:pt x="5638" y="383"/>
                  <a:pt x="5630" y="383"/>
                </a:cubicBezTo>
                <a:cubicBezTo>
                  <a:pt x="5605" y="383"/>
                  <a:pt x="5584" y="372"/>
                  <a:pt x="5577" y="346"/>
                </a:cubicBezTo>
                <a:cubicBezTo>
                  <a:pt x="5567" y="365"/>
                  <a:pt x="5547" y="385"/>
                  <a:pt x="5512" y="385"/>
                </a:cubicBezTo>
                <a:cubicBezTo>
                  <a:pt x="5467" y="385"/>
                  <a:pt x="5436" y="356"/>
                  <a:pt x="5436" y="310"/>
                </a:cubicBezTo>
                <a:close/>
                <a:moveTo>
                  <a:pt x="5170" y="170"/>
                </a:moveTo>
                <a:lnTo>
                  <a:pt x="5170" y="170"/>
                </a:lnTo>
                <a:cubicBezTo>
                  <a:pt x="5151" y="170"/>
                  <a:pt x="5138" y="185"/>
                  <a:pt x="5138" y="210"/>
                </a:cubicBezTo>
                <a:lnTo>
                  <a:pt x="5138" y="378"/>
                </a:lnTo>
                <a:lnTo>
                  <a:pt x="5072" y="378"/>
                </a:lnTo>
                <a:lnTo>
                  <a:pt x="5072" y="118"/>
                </a:lnTo>
                <a:lnTo>
                  <a:pt x="5126" y="118"/>
                </a:lnTo>
                <a:lnTo>
                  <a:pt x="5130" y="147"/>
                </a:lnTo>
                <a:lnTo>
                  <a:pt x="5133" y="147"/>
                </a:lnTo>
                <a:cubicBezTo>
                  <a:pt x="5142" y="127"/>
                  <a:pt x="5167" y="111"/>
                  <a:pt x="5193" y="111"/>
                </a:cubicBezTo>
                <a:cubicBezTo>
                  <a:pt x="5221" y="111"/>
                  <a:pt x="5245" y="125"/>
                  <a:pt x="5255" y="147"/>
                </a:cubicBezTo>
                <a:lnTo>
                  <a:pt x="5258" y="147"/>
                </a:lnTo>
                <a:cubicBezTo>
                  <a:pt x="5271" y="124"/>
                  <a:pt x="5294" y="111"/>
                  <a:pt x="5322" y="111"/>
                </a:cubicBezTo>
                <a:cubicBezTo>
                  <a:pt x="5366" y="111"/>
                  <a:pt x="5391" y="142"/>
                  <a:pt x="5391" y="194"/>
                </a:cubicBezTo>
                <a:lnTo>
                  <a:pt x="5391" y="378"/>
                </a:lnTo>
                <a:lnTo>
                  <a:pt x="5325" y="378"/>
                </a:lnTo>
                <a:lnTo>
                  <a:pt x="5325" y="207"/>
                </a:lnTo>
                <a:cubicBezTo>
                  <a:pt x="5325" y="184"/>
                  <a:pt x="5314" y="170"/>
                  <a:pt x="5296" y="170"/>
                </a:cubicBezTo>
                <a:cubicBezTo>
                  <a:pt x="5277" y="170"/>
                  <a:pt x="5264" y="185"/>
                  <a:pt x="5264" y="210"/>
                </a:cubicBezTo>
                <a:lnTo>
                  <a:pt x="5264" y="378"/>
                </a:lnTo>
                <a:lnTo>
                  <a:pt x="5199" y="378"/>
                </a:lnTo>
                <a:lnTo>
                  <a:pt x="5199" y="207"/>
                </a:lnTo>
                <a:cubicBezTo>
                  <a:pt x="5199" y="184"/>
                  <a:pt x="5187" y="170"/>
                  <a:pt x="5170" y="170"/>
                </a:cubicBezTo>
                <a:close/>
                <a:moveTo>
                  <a:pt x="4893" y="118"/>
                </a:moveTo>
                <a:lnTo>
                  <a:pt x="4893" y="118"/>
                </a:lnTo>
                <a:lnTo>
                  <a:pt x="4947" y="118"/>
                </a:lnTo>
                <a:lnTo>
                  <a:pt x="4953" y="152"/>
                </a:lnTo>
                <a:lnTo>
                  <a:pt x="4956" y="152"/>
                </a:lnTo>
                <a:cubicBezTo>
                  <a:pt x="4965" y="133"/>
                  <a:pt x="4987" y="115"/>
                  <a:pt x="5023" y="115"/>
                </a:cubicBezTo>
                <a:cubicBezTo>
                  <a:pt x="5028" y="115"/>
                  <a:pt x="5033" y="115"/>
                  <a:pt x="5036" y="116"/>
                </a:cubicBezTo>
                <a:lnTo>
                  <a:pt x="5036" y="178"/>
                </a:lnTo>
                <a:cubicBezTo>
                  <a:pt x="5031" y="178"/>
                  <a:pt x="5027" y="178"/>
                  <a:pt x="5021" y="178"/>
                </a:cubicBezTo>
                <a:cubicBezTo>
                  <a:pt x="4990" y="178"/>
                  <a:pt x="4959" y="200"/>
                  <a:pt x="4959" y="254"/>
                </a:cubicBezTo>
                <a:lnTo>
                  <a:pt x="4959" y="378"/>
                </a:lnTo>
                <a:lnTo>
                  <a:pt x="4893" y="378"/>
                </a:lnTo>
                <a:lnTo>
                  <a:pt x="4893" y="118"/>
                </a:lnTo>
                <a:close/>
                <a:moveTo>
                  <a:pt x="4740" y="327"/>
                </a:moveTo>
                <a:lnTo>
                  <a:pt x="4740" y="327"/>
                </a:lnTo>
                <a:cubicBezTo>
                  <a:pt x="4766" y="327"/>
                  <a:pt x="4782" y="297"/>
                  <a:pt x="4782" y="248"/>
                </a:cubicBezTo>
                <a:cubicBezTo>
                  <a:pt x="4782" y="199"/>
                  <a:pt x="4766" y="169"/>
                  <a:pt x="4740" y="169"/>
                </a:cubicBezTo>
                <a:cubicBezTo>
                  <a:pt x="4714" y="169"/>
                  <a:pt x="4698" y="199"/>
                  <a:pt x="4698" y="248"/>
                </a:cubicBezTo>
                <a:cubicBezTo>
                  <a:pt x="4698" y="297"/>
                  <a:pt x="4714" y="327"/>
                  <a:pt x="4740" y="327"/>
                </a:cubicBezTo>
                <a:close/>
                <a:moveTo>
                  <a:pt x="4631" y="248"/>
                </a:moveTo>
                <a:lnTo>
                  <a:pt x="4631" y="248"/>
                </a:lnTo>
                <a:cubicBezTo>
                  <a:pt x="4631" y="164"/>
                  <a:pt x="4674" y="111"/>
                  <a:pt x="4740" y="111"/>
                </a:cubicBezTo>
                <a:cubicBezTo>
                  <a:pt x="4806" y="111"/>
                  <a:pt x="4849" y="164"/>
                  <a:pt x="4849" y="248"/>
                </a:cubicBezTo>
                <a:cubicBezTo>
                  <a:pt x="4849" y="332"/>
                  <a:pt x="4806" y="385"/>
                  <a:pt x="4740" y="385"/>
                </a:cubicBezTo>
                <a:cubicBezTo>
                  <a:pt x="4674" y="385"/>
                  <a:pt x="4631" y="332"/>
                  <a:pt x="4631" y="248"/>
                </a:cubicBezTo>
                <a:close/>
                <a:moveTo>
                  <a:pt x="4578" y="0"/>
                </a:moveTo>
                <a:lnTo>
                  <a:pt x="4578" y="0"/>
                </a:lnTo>
                <a:cubicBezTo>
                  <a:pt x="4600" y="0"/>
                  <a:pt x="4623" y="7"/>
                  <a:pt x="4633" y="17"/>
                </a:cubicBezTo>
                <a:lnTo>
                  <a:pt x="4611" y="65"/>
                </a:lnTo>
                <a:cubicBezTo>
                  <a:pt x="4603" y="61"/>
                  <a:pt x="4596" y="58"/>
                  <a:pt x="4587" y="58"/>
                </a:cubicBezTo>
                <a:cubicBezTo>
                  <a:pt x="4570" y="58"/>
                  <a:pt x="4559" y="70"/>
                  <a:pt x="4559" y="90"/>
                </a:cubicBezTo>
                <a:lnTo>
                  <a:pt x="4559" y="118"/>
                </a:lnTo>
                <a:lnTo>
                  <a:pt x="4614" y="118"/>
                </a:lnTo>
                <a:lnTo>
                  <a:pt x="4614" y="173"/>
                </a:lnTo>
                <a:lnTo>
                  <a:pt x="4559" y="173"/>
                </a:lnTo>
                <a:lnTo>
                  <a:pt x="4559" y="378"/>
                </a:lnTo>
                <a:lnTo>
                  <a:pt x="4494" y="378"/>
                </a:lnTo>
                <a:lnTo>
                  <a:pt x="4494" y="173"/>
                </a:lnTo>
                <a:lnTo>
                  <a:pt x="4447" y="173"/>
                </a:lnTo>
                <a:lnTo>
                  <a:pt x="4447" y="118"/>
                </a:lnTo>
                <a:lnTo>
                  <a:pt x="4494" y="118"/>
                </a:lnTo>
                <a:lnTo>
                  <a:pt x="4494" y="85"/>
                </a:lnTo>
                <a:cubicBezTo>
                  <a:pt x="4494" y="30"/>
                  <a:pt x="4531" y="0"/>
                  <a:pt x="4578" y="0"/>
                </a:cubicBezTo>
                <a:close/>
                <a:moveTo>
                  <a:pt x="4236" y="300"/>
                </a:moveTo>
                <a:lnTo>
                  <a:pt x="4236" y="300"/>
                </a:lnTo>
                <a:lnTo>
                  <a:pt x="4298" y="300"/>
                </a:lnTo>
                <a:cubicBezTo>
                  <a:pt x="4300" y="319"/>
                  <a:pt x="4312" y="333"/>
                  <a:pt x="4333" y="333"/>
                </a:cubicBezTo>
                <a:cubicBezTo>
                  <a:pt x="4349" y="333"/>
                  <a:pt x="4363" y="325"/>
                  <a:pt x="4363" y="310"/>
                </a:cubicBezTo>
                <a:cubicBezTo>
                  <a:pt x="4363" y="296"/>
                  <a:pt x="4355" y="287"/>
                  <a:pt x="4330" y="279"/>
                </a:cubicBezTo>
                <a:lnTo>
                  <a:pt x="4305" y="270"/>
                </a:lnTo>
                <a:cubicBezTo>
                  <a:pt x="4264" y="255"/>
                  <a:pt x="4240" y="229"/>
                  <a:pt x="4240" y="192"/>
                </a:cubicBezTo>
                <a:cubicBezTo>
                  <a:pt x="4240" y="144"/>
                  <a:pt x="4280" y="111"/>
                  <a:pt x="4331" y="111"/>
                </a:cubicBezTo>
                <a:cubicBezTo>
                  <a:pt x="4383" y="111"/>
                  <a:pt x="4420" y="144"/>
                  <a:pt x="4421" y="189"/>
                </a:cubicBezTo>
                <a:lnTo>
                  <a:pt x="4358" y="189"/>
                </a:lnTo>
                <a:cubicBezTo>
                  <a:pt x="4357" y="175"/>
                  <a:pt x="4347" y="163"/>
                  <a:pt x="4330" y="163"/>
                </a:cubicBezTo>
                <a:cubicBezTo>
                  <a:pt x="4316" y="163"/>
                  <a:pt x="4303" y="172"/>
                  <a:pt x="4303" y="187"/>
                </a:cubicBezTo>
                <a:cubicBezTo>
                  <a:pt x="4303" y="199"/>
                  <a:pt x="4309" y="206"/>
                  <a:pt x="4333" y="214"/>
                </a:cubicBezTo>
                <a:lnTo>
                  <a:pt x="4358" y="223"/>
                </a:lnTo>
                <a:cubicBezTo>
                  <a:pt x="4402" y="238"/>
                  <a:pt x="4426" y="267"/>
                  <a:pt x="4426" y="306"/>
                </a:cubicBezTo>
                <a:cubicBezTo>
                  <a:pt x="4426" y="356"/>
                  <a:pt x="4387" y="385"/>
                  <a:pt x="4334" y="385"/>
                </a:cubicBezTo>
                <a:cubicBezTo>
                  <a:pt x="4276" y="385"/>
                  <a:pt x="4237" y="350"/>
                  <a:pt x="4236" y="300"/>
                </a:cubicBezTo>
                <a:close/>
                <a:moveTo>
                  <a:pt x="4095" y="169"/>
                </a:moveTo>
                <a:lnTo>
                  <a:pt x="4095" y="169"/>
                </a:lnTo>
                <a:cubicBezTo>
                  <a:pt x="4077" y="169"/>
                  <a:pt x="4059" y="182"/>
                  <a:pt x="4059" y="213"/>
                </a:cubicBezTo>
                <a:lnTo>
                  <a:pt x="4059" y="378"/>
                </a:lnTo>
                <a:lnTo>
                  <a:pt x="3993" y="378"/>
                </a:lnTo>
                <a:lnTo>
                  <a:pt x="3993" y="118"/>
                </a:lnTo>
                <a:lnTo>
                  <a:pt x="4047" y="118"/>
                </a:lnTo>
                <a:lnTo>
                  <a:pt x="4053" y="144"/>
                </a:lnTo>
                <a:lnTo>
                  <a:pt x="4056" y="144"/>
                </a:lnTo>
                <a:cubicBezTo>
                  <a:pt x="4063" y="131"/>
                  <a:pt x="4083" y="111"/>
                  <a:pt x="4116" y="111"/>
                </a:cubicBezTo>
                <a:cubicBezTo>
                  <a:pt x="4160" y="111"/>
                  <a:pt x="4193" y="142"/>
                  <a:pt x="4193" y="196"/>
                </a:cubicBezTo>
                <a:lnTo>
                  <a:pt x="4193" y="378"/>
                </a:lnTo>
                <a:lnTo>
                  <a:pt x="4128" y="378"/>
                </a:lnTo>
                <a:lnTo>
                  <a:pt x="4128" y="210"/>
                </a:lnTo>
                <a:cubicBezTo>
                  <a:pt x="4128" y="182"/>
                  <a:pt x="4114" y="169"/>
                  <a:pt x="4095" y="169"/>
                </a:cubicBezTo>
                <a:close/>
                <a:moveTo>
                  <a:pt x="3834" y="329"/>
                </a:moveTo>
                <a:lnTo>
                  <a:pt x="3834" y="329"/>
                </a:lnTo>
                <a:cubicBezTo>
                  <a:pt x="3857" y="329"/>
                  <a:pt x="3873" y="309"/>
                  <a:pt x="3873" y="278"/>
                </a:cubicBezTo>
                <a:lnTo>
                  <a:pt x="3873" y="261"/>
                </a:lnTo>
                <a:lnTo>
                  <a:pt x="3858" y="264"/>
                </a:lnTo>
                <a:cubicBezTo>
                  <a:pt x="3826" y="269"/>
                  <a:pt x="3809" y="283"/>
                  <a:pt x="3809" y="303"/>
                </a:cubicBezTo>
                <a:cubicBezTo>
                  <a:pt x="3809" y="319"/>
                  <a:pt x="3820" y="329"/>
                  <a:pt x="3834" y="329"/>
                </a:cubicBezTo>
                <a:close/>
                <a:moveTo>
                  <a:pt x="3743" y="310"/>
                </a:moveTo>
                <a:lnTo>
                  <a:pt x="3743" y="310"/>
                </a:lnTo>
                <a:cubicBezTo>
                  <a:pt x="3743" y="260"/>
                  <a:pt x="3780" y="229"/>
                  <a:pt x="3845" y="221"/>
                </a:cubicBezTo>
                <a:lnTo>
                  <a:pt x="3873" y="217"/>
                </a:lnTo>
                <a:lnTo>
                  <a:pt x="3873" y="200"/>
                </a:lnTo>
                <a:cubicBezTo>
                  <a:pt x="3873" y="179"/>
                  <a:pt x="3862" y="168"/>
                  <a:pt x="3845" y="168"/>
                </a:cubicBezTo>
                <a:cubicBezTo>
                  <a:pt x="3826" y="168"/>
                  <a:pt x="3814" y="180"/>
                  <a:pt x="3812" y="199"/>
                </a:cubicBezTo>
                <a:lnTo>
                  <a:pt x="3746" y="199"/>
                </a:lnTo>
                <a:cubicBezTo>
                  <a:pt x="3750" y="147"/>
                  <a:pt x="3789" y="111"/>
                  <a:pt x="3846" y="111"/>
                </a:cubicBezTo>
                <a:cubicBezTo>
                  <a:pt x="3900" y="111"/>
                  <a:pt x="3938" y="147"/>
                  <a:pt x="3938" y="204"/>
                </a:cubicBezTo>
                <a:lnTo>
                  <a:pt x="3938" y="316"/>
                </a:lnTo>
                <a:cubicBezTo>
                  <a:pt x="3938" y="326"/>
                  <a:pt x="3944" y="333"/>
                  <a:pt x="3954" y="333"/>
                </a:cubicBezTo>
                <a:cubicBezTo>
                  <a:pt x="3956" y="333"/>
                  <a:pt x="3958" y="333"/>
                  <a:pt x="3961" y="332"/>
                </a:cubicBezTo>
                <a:lnTo>
                  <a:pt x="3961" y="380"/>
                </a:lnTo>
                <a:cubicBezTo>
                  <a:pt x="3953" y="382"/>
                  <a:pt x="3945" y="383"/>
                  <a:pt x="3937" y="383"/>
                </a:cubicBezTo>
                <a:cubicBezTo>
                  <a:pt x="3912" y="383"/>
                  <a:pt x="3891" y="372"/>
                  <a:pt x="3884" y="346"/>
                </a:cubicBezTo>
                <a:cubicBezTo>
                  <a:pt x="3875" y="365"/>
                  <a:pt x="3854" y="385"/>
                  <a:pt x="3819" y="385"/>
                </a:cubicBezTo>
                <a:cubicBezTo>
                  <a:pt x="3774" y="385"/>
                  <a:pt x="3743" y="356"/>
                  <a:pt x="3743" y="310"/>
                </a:cubicBezTo>
                <a:close/>
                <a:moveTo>
                  <a:pt x="3577" y="118"/>
                </a:moveTo>
                <a:lnTo>
                  <a:pt x="3577" y="118"/>
                </a:lnTo>
                <a:lnTo>
                  <a:pt x="3632" y="118"/>
                </a:lnTo>
                <a:lnTo>
                  <a:pt x="3637" y="152"/>
                </a:lnTo>
                <a:lnTo>
                  <a:pt x="3640" y="152"/>
                </a:lnTo>
                <a:cubicBezTo>
                  <a:pt x="3649" y="133"/>
                  <a:pt x="3671" y="115"/>
                  <a:pt x="3707" y="115"/>
                </a:cubicBezTo>
                <a:cubicBezTo>
                  <a:pt x="3712" y="115"/>
                  <a:pt x="3717" y="115"/>
                  <a:pt x="3721" y="116"/>
                </a:cubicBezTo>
                <a:lnTo>
                  <a:pt x="3721" y="178"/>
                </a:lnTo>
                <a:cubicBezTo>
                  <a:pt x="3715" y="178"/>
                  <a:pt x="3711" y="178"/>
                  <a:pt x="3706" y="178"/>
                </a:cubicBezTo>
                <a:cubicBezTo>
                  <a:pt x="3674" y="178"/>
                  <a:pt x="3643" y="200"/>
                  <a:pt x="3643" y="254"/>
                </a:cubicBezTo>
                <a:lnTo>
                  <a:pt x="3643" y="378"/>
                </a:lnTo>
                <a:lnTo>
                  <a:pt x="3577" y="378"/>
                </a:lnTo>
                <a:lnTo>
                  <a:pt x="3577" y="118"/>
                </a:lnTo>
                <a:close/>
                <a:moveTo>
                  <a:pt x="3413" y="76"/>
                </a:moveTo>
                <a:lnTo>
                  <a:pt x="3413" y="76"/>
                </a:lnTo>
                <a:lnTo>
                  <a:pt x="3327" y="76"/>
                </a:lnTo>
                <a:lnTo>
                  <a:pt x="3327" y="16"/>
                </a:lnTo>
                <a:lnTo>
                  <a:pt x="3567" y="16"/>
                </a:lnTo>
                <a:lnTo>
                  <a:pt x="3567" y="76"/>
                </a:lnTo>
                <a:lnTo>
                  <a:pt x="3482" y="76"/>
                </a:lnTo>
                <a:lnTo>
                  <a:pt x="3482" y="378"/>
                </a:lnTo>
                <a:lnTo>
                  <a:pt x="3413" y="378"/>
                </a:lnTo>
                <a:lnTo>
                  <a:pt x="3413" y="76"/>
                </a:lnTo>
                <a:close/>
                <a:moveTo>
                  <a:pt x="3144" y="344"/>
                </a:moveTo>
                <a:lnTo>
                  <a:pt x="3144" y="344"/>
                </a:lnTo>
                <a:cubicBezTo>
                  <a:pt x="3144" y="324"/>
                  <a:pt x="3161" y="306"/>
                  <a:pt x="3183" y="306"/>
                </a:cubicBezTo>
                <a:cubicBezTo>
                  <a:pt x="3203" y="306"/>
                  <a:pt x="3220" y="324"/>
                  <a:pt x="3220" y="344"/>
                </a:cubicBezTo>
                <a:cubicBezTo>
                  <a:pt x="3220" y="365"/>
                  <a:pt x="3203" y="383"/>
                  <a:pt x="3183" y="383"/>
                </a:cubicBezTo>
                <a:cubicBezTo>
                  <a:pt x="3161" y="383"/>
                  <a:pt x="3144" y="365"/>
                  <a:pt x="3144" y="344"/>
                </a:cubicBezTo>
                <a:close/>
                <a:moveTo>
                  <a:pt x="3036" y="219"/>
                </a:moveTo>
                <a:lnTo>
                  <a:pt x="3036" y="219"/>
                </a:lnTo>
                <a:cubicBezTo>
                  <a:pt x="3034" y="186"/>
                  <a:pt x="3021" y="167"/>
                  <a:pt x="3001" y="167"/>
                </a:cubicBezTo>
                <a:cubicBezTo>
                  <a:pt x="2979" y="167"/>
                  <a:pt x="2965" y="186"/>
                  <a:pt x="2962" y="219"/>
                </a:cubicBezTo>
                <a:lnTo>
                  <a:pt x="3036" y="219"/>
                </a:lnTo>
                <a:close/>
                <a:moveTo>
                  <a:pt x="2895" y="248"/>
                </a:moveTo>
                <a:lnTo>
                  <a:pt x="2895" y="248"/>
                </a:lnTo>
                <a:cubicBezTo>
                  <a:pt x="2895" y="164"/>
                  <a:pt x="2936" y="111"/>
                  <a:pt x="3001" y="111"/>
                </a:cubicBezTo>
                <a:cubicBezTo>
                  <a:pt x="3063" y="111"/>
                  <a:pt x="3103" y="162"/>
                  <a:pt x="3103" y="246"/>
                </a:cubicBezTo>
                <a:cubicBezTo>
                  <a:pt x="3103" y="250"/>
                  <a:pt x="3103" y="255"/>
                  <a:pt x="3102" y="264"/>
                </a:cubicBezTo>
                <a:lnTo>
                  <a:pt x="2961" y="264"/>
                </a:lnTo>
                <a:cubicBezTo>
                  <a:pt x="2962" y="303"/>
                  <a:pt x="2977" y="330"/>
                  <a:pt x="3003" y="330"/>
                </a:cubicBezTo>
                <a:cubicBezTo>
                  <a:pt x="3020" y="330"/>
                  <a:pt x="3033" y="319"/>
                  <a:pt x="3036" y="298"/>
                </a:cubicBezTo>
                <a:lnTo>
                  <a:pt x="3101" y="298"/>
                </a:lnTo>
                <a:cubicBezTo>
                  <a:pt x="3096" y="351"/>
                  <a:pt x="3057" y="385"/>
                  <a:pt x="3003" y="385"/>
                </a:cubicBezTo>
                <a:cubicBezTo>
                  <a:pt x="2935" y="385"/>
                  <a:pt x="2895" y="331"/>
                  <a:pt x="2895" y="248"/>
                </a:cubicBezTo>
                <a:close/>
                <a:moveTo>
                  <a:pt x="2650" y="248"/>
                </a:moveTo>
                <a:lnTo>
                  <a:pt x="2650" y="248"/>
                </a:lnTo>
                <a:cubicBezTo>
                  <a:pt x="2650" y="165"/>
                  <a:pt x="2693" y="111"/>
                  <a:pt x="2759" y="111"/>
                </a:cubicBezTo>
                <a:cubicBezTo>
                  <a:pt x="2817" y="111"/>
                  <a:pt x="2858" y="151"/>
                  <a:pt x="2863" y="212"/>
                </a:cubicBezTo>
                <a:lnTo>
                  <a:pt x="2796" y="212"/>
                </a:lnTo>
                <a:cubicBezTo>
                  <a:pt x="2794" y="184"/>
                  <a:pt x="2779" y="170"/>
                  <a:pt x="2759" y="170"/>
                </a:cubicBezTo>
                <a:cubicBezTo>
                  <a:pt x="2733" y="170"/>
                  <a:pt x="2716" y="198"/>
                  <a:pt x="2716" y="248"/>
                </a:cubicBezTo>
                <a:cubicBezTo>
                  <a:pt x="2716" y="299"/>
                  <a:pt x="2733" y="326"/>
                  <a:pt x="2760" y="326"/>
                </a:cubicBezTo>
                <a:cubicBezTo>
                  <a:pt x="2779" y="326"/>
                  <a:pt x="2793" y="312"/>
                  <a:pt x="2796" y="288"/>
                </a:cubicBezTo>
                <a:lnTo>
                  <a:pt x="2863" y="288"/>
                </a:lnTo>
                <a:cubicBezTo>
                  <a:pt x="2857" y="347"/>
                  <a:pt x="2816" y="385"/>
                  <a:pt x="2760" y="385"/>
                </a:cubicBezTo>
                <a:cubicBezTo>
                  <a:pt x="2693" y="385"/>
                  <a:pt x="2650" y="332"/>
                  <a:pt x="2650" y="248"/>
                </a:cubicBezTo>
                <a:close/>
                <a:moveTo>
                  <a:pt x="2506" y="169"/>
                </a:moveTo>
                <a:lnTo>
                  <a:pt x="2506" y="169"/>
                </a:lnTo>
                <a:cubicBezTo>
                  <a:pt x="2487" y="169"/>
                  <a:pt x="2469" y="182"/>
                  <a:pt x="2469" y="213"/>
                </a:cubicBezTo>
                <a:lnTo>
                  <a:pt x="2469" y="378"/>
                </a:lnTo>
                <a:lnTo>
                  <a:pt x="2404" y="378"/>
                </a:lnTo>
                <a:lnTo>
                  <a:pt x="2404" y="118"/>
                </a:lnTo>
                <a:lnTo>
                  <a:pt x="2458" y="118"/>
                </a:lnTo>
                <a:lnTo>
                  <a:pt x="2464" y="144"/>
                </a:lnTo>
                <a:lnTo>
                  <a:pt x="2467" y="144"/>
                </a:lnTo>
                <a:cubicBezTo>
                  <a:pt x="2474" y="131"/>
                  <a:pt x="2494" y="111"/>
                  <a:pt x="2527" y="111"/>
                </a:cubicBezTo>
                <a:cubicBezTo>
                  <a:pt x="2570" y="111"/>
                  <a:pt x="2604" y="142"/>
                  <a:pt x="2604" y="196"/>
                </a:cubicBezTo>
                <a:lnTo>
                  <a:pt x="2604" y="378"/>
                </a:lnTo>
                <a:lnTo>
                  <a:pt x="2538" y="378"/>
                </a:lnTo>
                <a:lnTo>
                  <a:pt x="2538" y="210"/>
                </a:lnTo>
                <a:cubicBezTo>
                  <a:pt x="2538" y="182"/>
                  <a:pt x="2524" y="169"/>
                  <a:pt x="2506" y="169"/>
                </a:cubicBezTo>
                <a:close/>
                <a:moveTo>
                  <a:pt x="2289" y="219"/>
                </a:moveTo>
                <a:lnTo>
                  <a:pt x="2289" y="219"/>
                </a:lnTo>
                <a:cubicBezTo>
                  <a:pt x="2287" y="186"/>
                  <a:pt x="2274" y="167"/>
                  <a:pt x="2254" y="167"/>
                </a:cubicBezTo>
                <a:cubicBezTo>
                  <a:pt x="2232" y="167"/>
                  <a:pt x="2218" y="186"/>
                  <a:pt x="2215" y="219"/>
                </a:cubicBezTo>
                <a:lnTo>
                  <a:pt x="2289" y="219"/>
                </a:lnTo>
                <a:close/>
                <a:moveTo>
                  <a:pt x="2148" y="248"/>
                </a:moveTo>
                <a:lnTo>
                  <a:pt x="2148" y="248"/>
                </a:lnTo>
                <a:cubicBezTo>
                  <a:pt x="2148" y="164"/>
                  <a:pt x="2190" y="111"/>
                  <a:pt x="2254" y="111"/>
                </a:cubicBezTo>
                <a:cubicBezTo>
                  <a:pt x="2316" y="111"/>
                  <a:pt x="2357" y="162"/>
                  <a:pt x="2357" y="246"/>
                </a:cubicBezTo>
                <a:cubicBezTo>
                  <a:pt x="2357" y="250"/>
                  <a:pt x="2357" y="255"/>
                  <a:pt x="2356" y="264"/>
                </a:cubicBezTo>
                <a:lnTo>
                  <a:pt x="2214" y="264"/>
                </a:lnTo>
                <a:cubicBezTo>
                  <a:pt x="2215" y="303"/>
                  <a:pt x="2230" y="330"/>
                  <a:pt x="2256" y="330"/>
                </a:cubicBezTo>
                <a:cubicBezTo>
                  <a:pt x="2273" y="330"/>
                  <a:pt x="2286" y="319"/>
                  <a:pt x="2289" y="298"/>
                </a:cubicBezTo>
                <a:lnTo>
                  <a:pt x="2355" y="298"/>
                </a:lnTo>
                <a:cubicBezTo>
                  <a:pt x="2349" y="351"/>
                  <a:pt x="2310" y="385"/>
                  <a:pt x="2256" y="385"/>
                </a:cubicBezTo>
                <a:cubicBezTo>
                  <a:pt x="2188" y="385"/>
                  <a:pt x="2148" y="331"/>
                  <a:pt x="2148" y="248"/>
                </a:cubicBezTo>
                <a:close/>
                <a:moveTo>
                  <a:pt x="2035" y="118"/>
                </a:moveTo>
                <a:lnTo>
                  <a:pt x="2035" y="118"/>
                </a:lnTo>
                <a:lnTo>
                  <a:pt x="2101" y="118"/>
                </a:lnTo>
                <a:lnTo>
                  <a:pt x="2101" y="378"/>
                </a:lnTo>
                <a:lnTo>
                  <a:pt x="2035" y="378"/>
                </a:lnTo>
                <a:lnTo>
                  <a:pt x="2035" y="118"/>
                </a:lnTo>
                <a:close/>
                <a:moveTo>
                  <a:pt x="2068" y="3"/>
                </a:moveTo>
                <a:lnTo>
                  <a:pt x="2068" y="3"/>
                </a:lnTo>
                <a:cubicBezTo>
                  <a:pt x="2090" y="3"/>
                  <a:pt x="2109" y="21"/>
                  <a:pt x="2109" y="43"/>
                </a:cubicBezTo>
                <a:cubicBezTo>
                  <a:pt x="2109" y="66"/>
                  <a:pt x="2090" y="84"/>
                  <a:pt x="2068" y="84"/>
                </a:cubicBezTo>
                <a:cubicBezTo>
                  <a:pt x="2046" y="84"/>
                  <a:pt x="2027" y="66"/>
                  <a:pt x="2027" y="43"/>
                </a:cubicBezTo>
                <a:cubicBezTo>
                  <a:pt x="2027" y="21"/>
                  <a:pt x="2046" y="3"/>
                  <a:pt x="2068" y="3"/>
                </a:cubicBezTo>
                <a:close/>
                <a:moveTo>
                  <a:pt x="1778" y="248"/>
                </a:moveTo>
                <a:lnTo>
                  <a:pt x="1778" y="248"/>
                </a:lnTo>
                <a:cubicBezTo>
                  <a:pt x="1778" y="165"/>
                  <a:pt x="1821" y="111"/>
                  <a:pt x="1888" y="111"/>
                </a:cubicBezTo>
                <a:cubicBezTo>
                  <a:pt x="1945" y="111"/>
                  <a:pt x="1986" y="151"/>
                  <a:pt x="1991" y="212"/>
                </a:cubicBezTo>
                <a:lnTo>
                  <a:pt x="1925" y="212"/>
                </a:lnTo>
                <a:cubicBezTo>
                  <a:pt x="1922" y="184"/>
                  <a:pt x="1908" y="170"/>
                  <a:pt x="1888" y="170"/>
                </a:cubicBezTo>
                <a:cubicBezTo>
                  <a:pt x="1862" y="170"/>
                  <a:pt x="1845" y="198"/>
                  <a:pt x="1845" y="248"/>
                </a:cubicBezTo>
                <a:cubicBezTo>
                  <a:pt x="1845" y="299"/>
                  <a:pt x="1862" y="326"/>
                  <a:pt x="1888" y="326"/>
                </a:cubicBezTo>
                <a:cubicBezTo>
                  <a:pt x="1908" y="326"/>
                  <a:pt x="1922" y="312"/>
                  <a:pt x="1925" y="288"/>
                </a:cubicBezTo>
                <a:lnTo>
                  <a:pt x="1991" y="288"/>
                </a:lnTo>
                <a:cubicBezTo>
                  <a:pt x="1986" y="347"/>
                  <a:pt x="1945" y="385"/>
                  <a:pt x="1888" y="385"/>
                </a:cubicBezTo>
                <a:cubicBezTo>
                  <a:pt x="1821" y="385"/>
                  <a:pt x="1778" y="332"/>
                  <a:pt x="1778" y="248"/>
                </a:cubicBezTo>
                <a:close/>
                <a:moveTo>
                  <a:pt x="1525" y="275"/>
                </a:moveTo>
                <a:lnTo>
                  <a:pt x="1525" y="275"/>
                </a:lnTo>
                <a:lnTo>
                  <a:pt x="1596" y="275"/>
                </a:lnTo>
                <a:cubicBezTo>
                  <a:pt x="1598" y="309"/>
                  <a:pt x="1614" y="324"/>
                  <a:pt x="1638" y="324"/>
                </a:cubicBezTo>
                <a:cubicBezTo>
                  <a:pt x="1661" y="324"/>
                  <a:pt x="1676" y="310"/>
                  <a:pt x="1676" y="286"/>
                </a:cubicBezTo>
                <a:cubicBezTo>
                  <a:pt x="1676" y="264"/>
                  <a:pt x="1662" y="248"/>
                  <a:pt x="1628" y="228"/>
                </a:cubicBezTo>
                <a:lnTo>
                  <a:pt x="1596" y="210"/>
                </a:lnTo>
                <a:cubicBezTo>
                  <a:pt x="1549" y="183"/>
                  <a:pt x="1528" y="149"/>
                  <a:pt x="1528" y="107"/>
                </a:cubicBezTo>
                <a:cubicBezTo>
                  <a:pt x="1528" y="56"/>
                  <a:pt x="1572" y="10"/>
                  <a:pt x="1634" y="10"/>
                </a:cubicBezTo>
                <a:cubicBezTo>
                  <a:pt x="1697" y="10"/>
                  <a:pt x="1740" y="50"/>
                  <a:pt x="1741" y="112"/>
                </a:cubicBezTo>
                <a:lnTo>
                  <a:pt x="1669" y="112"/>
                </a:lnTo>
                <a:cubicBezTo>
                  <a:pt x="1667" y="86"/>
                  <a:pt x="1654" y="71"/>
                  <a:pt x="1632" y="71"/>
                </a:cubicBezTo>
                <a:cubicBezTo>
                  <a:pt x="1614" y="71"/>
                  <a:pt x="1599" y="85"/>
                  <a:pt x="1599" y="104"/>
                </a:cubicBezTo>
                <a:cubicBezTo>
                  <a:pt x="1599" y="124"/>
                  <a:pt x="1611" y="139"/>
                  <a:pt x="1649" y="160"/>
                </a:cubicBezTo>
                <a:lnTo>
                  <a:pt x="1673" y="174"/>
                </a:lnTo>
                <a:cubicBezTo>
                  <a:pt x="1722" y="201"/>
                  <a:pt x="1746" y="240"/>
                  <a:pt x="1746" y="286"/>
                </a:cubicBezTo>
                <a:cubicBezTo>
                  <a:pt x="1746" y="344"/>
                  <a:pt x="1703" y="385"/>
                  <a:pt x="1638" y="385"/>
                </a:cubicBezTo>
                <a:cubicBezTo>
                  <a:pt x="1569" y="385"/>
                  <a:pt x="1526" y="342"/>
                  <a:pt x="1525" y="275"/>
                </a:cubicBezTo>
                <a:close/>
                <a:moveTo>
                  <a:pt x="1307" y="344"/>
                </a:moveTo>
                <a:lnTo>
                  <a:pt x="1307" y="344"/>
                </a:lnTo>
                <a:cubicBezTo>
                  <a:pt x="1307" y="324"/>
                  <a:pt x="1324" y="306"/>
                  <a:pt x="1345" y="306"/>
                </a:cubicBezTo>
                <a:cubicBezTo>
                  <a:pt x="1366" y="306"/>
                  <a:pt x="1383" y="324"/>
                  <a:pt x="1383" y="344"/>
                </a:cubicBezTo>
                <a:cubicBezTo>
                  <a:pt x="1383" y="365"/>
                  <a:pt x="1366" y="383"/>
                  <a:pt x="1345" y="383"/>
                </a:cubicBezTo>
                <a:cubicBezTo>
                  <a:pt x="1324" y="383"/>
                  <a:pt x="1307" y="365"/>
                  <a:pt x="1307" y="344"/>
                </a:cubicBezTo>
                <a:close/>
                <a:moveTo>
                  <a:pt x="1117" y="431"/>
                </a:moveTo>
                <a:lnTo>
                  <a:pt x="1117" y="431"/>
                </a:lnTo>
                <a:cubicBezTo>
                  <a:pt x="1131" y="431"/>
                  <a:pt x="1149" y="423"/>
                  <a:pt x="1155" y="401"/>
                </a:cubicBezTo>
                <a:lnTo>
                  <a:pt x="1161" y="377"/>
                </a:lnTo>
                <a:lnTo>
                  <a:pt x="1080" y="118"/>
                </a:lnTo>
                <a:lnTo>
                  <a:pt x="1147" y="118"/>
                </a:lnTo>
                <a:lnTo>
                  <a:pt x="1192" y="287"/>
                </a:lnTo>
                <a:lnTo>
                  <a:pt x="1195" y="287"/>
                </a:lnTo>
                <a:lnTo>
                  <a:pt x="1233" y="118"/>
                </a:lnTo>
                <a:lnTo>
                  <a:pt x="1301" y="118"/>
                </a:lnTo>
                <a:lnTo>
                  <a:pt x="1221" y="405"/>
                </a:lnTo>
                <a:cubicBezTo>
                  <a:pt x="1204" y="465"/>
                  <a:pt x="1163" y="488"/>
                  <a:pt x="1126" y="488"/>
                </a:cubicBezTo>
                <a:cubicBezTo>
                  <a:pt x="1111" y="488"/>
                  <a:pt x="1101" y="486"/>
                  <a:pt x="1091" y="483"/>
                </a:cubicBezTo>
                <a:lnTo>
                  <a:pt x="1091" y="427"/>
                </a:lnTo>
                <a:cubicBezTo>
                  <a:pt x="1100" y="430"/>
                  <a:pt x="1109" y="431"/>
                  <a:pt x="1117" y="431"/>
                </a:cubicBezTo>
                <a:close/>
                <a:moveTo>
                  <a:pt x="1021" y="385"/>
                </a:moveTo>
                <a:lnTo>
                  <a:pt x="1021" y="385"/>
                </a:lnTo>
                <a:cubicBezTo>
                  <a:pt x="970" y="385"/>
                  <a:pt x="937" y="349"/>
                  <a:pt x="937" y="304"/>
                </a:cubicBezTo>
                <a:lnTo>
                  <a:pt x="937" y="173"/>
                </a:lnTo>
                <a:lnTo>
                  <a:pt x="891" y="173"/>
                </a:lnTo>
                <a:lnTo>
                  <a:pt x="891" y="118"/>
                </a:lnTo>
                <a:lnTo>
                  <a:pt x="898" y="118"/>
                </a:lnTo>
                <a:cubicBezTo>
                  <a:pt x="929" y="118"/>
                  <a:pt x="944" y="100"/>
                  <a:pt x="946" y="69"/>
                </a:cubicBezTo>
                <a:lnTo>
                  <a:pt x="947" y="44"/>
                </a:lnTo>
                <a:lnTo>
                  <a:pt x="1003" y="44"/>
                </a:lnTo>
                <a:lnTo>
                  <a:pt x="1003" y="118"/>
                </a:lnTo>
                <a:lnTo>
                  <a:pt x="1058" y="118"/>
                </a:lnTo>
                <a:lnTo>
                  <a:pt x="1058" y="173"/>
                </a:lnTo>
                <a:lnTo>
                  <a:pt x="1003" y="173"/>
                </a:lnTo>
                <a:lnTo>
                  <a:pt x="1003" y="297"/>
                </a:lnTo>
                <a:cubicBezTo>
                  <a:pt x="1003" y="315"/>
                  <a:pt x="1016" y="328"/>
                  <a:pt x="1035" y="328"/>
                </a:cubicBezTo>
                <a:cubicBezTo>
                  <a:pt x="1042" y="328"/>
                  <a:pt x="1049" y="326"/>
                  <a:pt x="1054" y="325"/>
                </a:cubicBezTo>
                <a:lnTo>
                  <a:pt x="1054" y="379"/>
                </a:lnTo>
                <a:cubicBezTo>
                  <a:pt x="1044" y="383"/>
                  <a:pt x="1032" y="385"/>
                  <a:pt x="1021" y="385"/>
                </a:cubicBezTo>
                <a:close/>
                <a:moveTo>
                  <a:pt x="804" y="219"/>
                </a:moveTo>
                <a:lnTo>
                  <a:pt x="804" y="219"/>
                </a:lnTo>
                <a:cubicBezTo>
                  <a:pt x="802" y="186"/>
                  <a:pt x="789" y="167"/>
                  <a:pt x="769" y="167"/>
                </a:cubicBezTo>
                <a:cubicBezTo>
                  <a:pt x="747" y="167"/>
                  <a:pt x="733" y="186"/>
                  <a:pt x="730" y="219"/>
                </a:cubicBezTo>
                <a:lnTo>
                  <a:pt x="804" y="219"/>
                </a:lnTo>
                <a:close/>
                <a:moveTo>
                  <a:pt x="663" y="248"/>
                </a:moveTo>
                <a:lnTo>
                  <a:pt x="663" y="248"/>
                </a:lnTo>
                <a:cubicBezTo>
                  <a:pt x="663" y="164"/>
                  <a:pt x="705" y="111"/>
                  <a:pt x="769" y="111"/>
                </a:cubicBezTo>
                <a:cubicBezTo>
                  <a:pt x="831" y="111"/>
                  <a:pt x="872" y="162"/>
                  <a:pt x="872" y="246"/>
                </a:cubicBezTo>
                <a:cubicBezTo>
                  <a:pt x="872" y="250"/>
                  <a:pt x="872" y="255"/>
                  <a:pt x="871" y="264"/>
                </a:cubicBezTo>
                <a:lnTo>
                  <a:pt x="729" y="264"/>
                </a:lnTo>
                <a:cubicBezTo>
                  <a:pt x="730" y="303"/>
                  <a:pt x="745" y="330"/>
                  <a:pt x="771" y="330"/>
                </a:cubicBezTo>
                <a:cubicBezTo>
                  <a:pt x="788" y="330"/>
                  <a:pt x="801" y="319"/>
                  <a:pt x="804" y="298"/>
                </a:cubicBezTo>
                <a:lnTo>
                  <a:pt x="870" y="298"/>
                </a:lnTo>
                <a:cubicBezTo>
                  <a:pt x="864" y="351"/>
                  <a:pt x="825" y="385"/>
                  <a:pt x="771" y="385"/>
                </a:cubicBezTo>
                <a:cubicBezTo>
                  <a:pt x="703" y="385"/>
                  <a:pt x="663" y="331"/>
                  <a:pt x="663" y="248"/>
                </a:cubicBezTo>
                <a:close/>
                <a:moveTo>
                  <a:pt x="608" y="0"/>
                </a:moveTo>
                <a:lnTo>
                  <a:pt x="608" y="0"/>
                </a:lnTo>
                <a:cubicBezTo>
                  <a:pt x="631" y="0"/>
                  <a:pt x="653" y="7"/>
                  <a:pt x="664" y="17"/>
                </a:cubicBezTo>
                <a:lnTo>
                  <a:pt x="641" y="65"/>
                </a:lnTo>
                <a:cubicBezTo>
                  <a:pt x="633" y="61"/>
                  <a:pt x="626" y="58"/>
                  <a:pt x="618" y="58"/>
                </a:cubicBezTo>
                <a:cubicBezTo>
                  <a:pt x="600" y="58"/>
                  <a:pt x="590" y="70"/>
                  <a:pt x="590" y="90"/>
                </a:cubicBezTo>
                <a:lnTo>
                  <a:pt x="590" y="118"/>
                </a:lnTo>
                <a:lnTo>
                  <a:pt x="645" y="118"/>
                </a:lnTo>
                <a:lnTo>
                  <a:pt x="645" y="173"/>
                </a:lnTo>
                <a:lnTo>
                  <a:pt x="590" y="173"/>
                </a:lnTo>
                <a:lnTo>
                  <a:pt x="590" y="378"/>
                </a:lnTo>
                <a:lnTo>
                  <a:pt x="524" y="378"/>
                </a:lnTo>
                <a:lnTo>
                  <a:pt x="524" y="173"/>
                </a:lnTo>
                <a:lnTo>
                  <a:pt x="478" y="173"/>
                </a:lnTo>
                <a:lnTo>
                  <a:pt x="478" y="118"/>
                </a:lnTo>
                <a:lnTo>
                  <a:pt x="524" y="118"/>
                </a:lnTo>
                <a:lnTo>
                  <a:pt x="524" y="85"/>
                </a:lnTo>
                <a:cubicBezTo>
                  <a:pt x="524" y="30"/>
                  <a:pt x="562" y="0"/>
                  <a:pt x="608" y="0"/>
                </a:cubicBezTo>
                <a:close/>
                <a:moveTo>
                  <a:pt x="344" y="329"/>
                </a:moveTo>
                <a:lnTo>
                  <a:pt x="344" y="329"/>
                </a:lnTo>
                <a:cubicBezTo>
                  <a:pt x="367" y="329"/>
                  <a:pt x="383" y="309"/>
                  <a:pt x="383" y="278"/>
                </a:cubicBezTo>
                <a:lnTo>
                  <a:pt x="383" y="261"/>
                </a:lnTo>
                <a:lnTo>
                  <a:pt x="368" y="264"/>
                </a:lnTo>
                <a:cubicBezTo>
                  <a:pt x="336" y="269"/>
                  <a:pt x="319" y="283"/>
                  <a:pt x="319" y="303"/>
                </a:cubicBezTo>
                <a:cubicBezTo>
                  <a:pt x="319" y="319"/>
                  <a:pt x="330" y="329"/>
                  <a:pt x="344" y="329"/>
                </a:cubicBezTo>
                <a:close/>
                <a:moveTo>
                  <a:pt x="253" y="310"/>
                </a:moveTo>
                <a:lnTo>
                  <a:pt x="253" y="310"/>
                </a:lnTo>
                <a:cubicBezTo>
                  <a:pt x="253" y="260"/>
                  <a:pt x="290" y="229"/>
                  <a:pt x="354" y="221"/>
                </a:cubicBezTo>
                <a:lnTo>
                  <a:pt x="383" y="217"/>
                </a:lnTo>
                <a:lnTo>
                  <a:pt x="383" y="200"/>
                </a:lnTo>
                <a:cubicBezTo>
                  <a:pt x="383" y="179"/>
                  <a:pt x="371" y="168"/>
                  <a:pt x="354" y="168"/>
                </a:cubicBezTo>
                <a:cubicBezTo>
                  <a:pt x="336" y="168"/>
                  <a:pt x="323" y="180"/>
                  <a:pt x="322" y="199"/>
                </a:cubicBezTo>
                <a:lnTo>
                  <a:pt x="256" y="199"/>
                </a:lnTo>
                <a:cubicBezTo>
                  <a:pt x="260" y="147"/>
                  <a:pt x="299" y="111"/>
                  <a:pt x="355" y="111"/>
                </a:cubicBezTo>
                <a:cubicBezTo>
                  <a:pt x="410" y="111"/>
                  <a:pt x="448" y="147"/>
                  <a:pt x="448" y="204"/>
                </a:cubicBezTo>
                <a:lnTo>
                  <a:pt x="448" y="316"/>
                </a:lnTo>
                <a:cubicBezTo>
                  <a:pt x="448" y="326"/>
                  <a:pt x="454" y="333"/>
                  <a:pt x="464" y="333"/>
                </a:cubicBezTo>
                <a:cubicBezTo>
                  <a:pt x="466" y="333"/>
                  <a:pt x="468" y="333"/>
                  <a:pt x="471" y="332"/>
                </a:cubicBezTo>
                <a:lnTo>
                  <a:pt x="471" y="380"/>
                </a:lnTo>
                <a:cubicBezTo>
                  <a:pt x="463" y="382"/>
                  <a:pt x="455" y="383"/>
                  <a:pt x="447" y="383"/>
                </a:cubicBezTo>
                <a:cubicBezTo>
                  <a:pt x="422" y="383"/>
                  <a:pt x="400" y="372"/>
                  <a:pt x="394" y="346"/>
                </a:cubicBezTo>
                <a:cubicBezTo>
                  <a:pt x="384" y="365"/>
                  <a:pt x="364" y="385"/>
                  <a:pt x="329" y="385"/>
                </a:cubicBezTo>
                <a:cubicBezTo>
                  <a:pt x="284" y="385"/>
                  <a:pt x="253" y="356"/>
                  <a:pt x="253" y="310"/>
                </a:cubicBezTo>
                <a:close/>
                <a:moveTo>
                  <a:pt x="0" y="275"/>
                </a:moveTo>
                <a:lnTo>
                  <a:pt x="0" y="275"/>
                </a:lnTo>
                <a:lnTo>
                  <a:pt x="71" y="275"/>
                </a:lnTo>
                <a:cubicBezTo>
                  <a:pt x="73" y="309"/>
                  <a:pt x="89" y="324"/>
                  <a:pt x="113" y="324"/>
                </a:cubicBezTo>
                <a:cubicBezTo>
                  <a:pt x="136" y="324"/>
                  <a:pt x="151" y="310"/>
                  <a:pt x="151" y="286"/>
                </a:cubicBezTo>
                <a:cubicBezTo>
                  <a:pt x="151" y="264"/>
                  <a:pt x="137" y="248"/>
                  <a:pt x="103" y="228"/>
                </a:cubicBezTo>
                <a:lnTo>
                  <a:pt x="71" y="210"/>
                </a:lnTo>
                <a:cubicBezTo>
                  <a:pt x="23" y="183"/>
                  <a:pt x="3" y="149"/>
                  <a:pt x="3" y="107"/>
                </a:cubicBezTo>
                <a:cubicBezTo>
                  <a:pt x="3" y="56"/>
                  <a:pt x="47" y="10"/>
                  <a:pt x="108" y="10"/>
                </a:cubicBezTo>
                <a:cubicBezTo>
                  <a:pt x="171" y="10"/>
                  <a:pt x="214" y="50"/>
                  <a:pt x="216" y="112"/>
                </a:cubicBezTo>
                <a:lnTo>
                  <a:pt x="144" y="112"/>
                </a:lnTo>
                <a:cubicBezTo>
                  <a:pt x="141" y="86"/>
                  <a:pt x="129" y="71"/>
                  <a:pt x="107" y="71"/>
                </a:cubicBezTo>
                <a:cubicBezTo>
                  <a:pt x="89" y="71"/>
                  <a:pt x="74" y="85"/>
                  <a:pt x="74" y="104"/>
                </a:cubicBezTo>
                <a:cubicBezTo>
                  <a:pt x="74" y="124"/>
                  <a:pt x="86" y="139"/>
                  <a:pt x="123" y="160"/>
                </a:cubicBezTo>
                <a:lnTo>
                  <a:pt x="148" y="174"/>
                </a:lnTo>
                <a:cubicBezTo>
                  <a:pt x="197" y="201"/>
                  <a:pt x="220" y="240"/>
                  <a:pt x="220" y="286"/>
                </a:cubicBezTo>
                <a:cubicBezTo>
                  <a:pt x="220" y="344"/>
                  <a:pt x="178" y="385"/>
                  <a:pt x="113" y="385"/>
                </a:cubicBezTo>
                <a:cubicBezTo>
                  <a:pt x="44" y="385"/>
                  <a:pt x="1" y="342"/>
                  <a:pt x="0" y="275"/>
                </a:cubicBezTo>
                <a:close/>
              </a:path>
            </a:pathLst>
          </a:custGeom>
          <a:solidFill>
            <a:srgbClr val="CA012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661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Agenda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1480" y="411480"/>
            <a:ext cx="4114800" cy="685800"/>
          </a:xfrm>
        </p:spPr>
        <p:txBody>
          <a:bodyPr/>
          <a:lstStyle/>
          <a:p>
            <a:r>
              <a:rPr lang="en-US" dirty="0"/>
              <a:t>[Slide title]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480" y="1279524"/>
            <a:ext cx="4114800" cy="3365627"/>
          </a:xfrm>
        </p:spPr>
        <p:txBody>
          <a:bodyPr/>
          <a:lstStyle>
            <a:lvl1pPr marL="320040" indent="-320040">
              <a:buFont typeface="+mj-lt"/>
              <a:buAutoNum type="arabicPeriod"/>
              <a:tabLst>
                <a:tab pos="4111625" algn="r"/>
              </a:tabLst>
              <a:defRPr/>
            </a:lvl1pPr>
            <a:lvl2pPr marL="457200">
              <a:defRPr/>
            </a:lvl2pPr>
            <a:lvl3pPr marL="594360">
              <a:defRPr/>
            </a:lvl3pPr>
            <a:lvl4pPr marL="731520">
              <a:defRPr/>
            </a:lvl4pPr>
            <a:lvl5pPr marL="868680">
              <a:defRPr/>
            </a:lvl5pPr>
            <a:lvl6pPr marL="1005840">
              <a:defRPr/>
            </a:lvl6pPr>
            <a:lvl7pPr marL="1143000">
              <a:defRPr/>
            </a:lvl7pPr>
            <a:lvl8pPr marL="1280160">
              <a:defRPr/>
            </a:lvl8pPr>
            <a:lvl9pPr marL="1417320">
              <a:defRPr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pic>
        <p:nvPicPr>
          <p:cNvPr id="5" name="UL Solutions" descr="UL Solutions">
            <a:extLst>
              <a:ext uri="{FF2B5EF4-FFF2-40B4-BE49-F238E27FC236}">
                <a16:creationId xmlns:a16="http://schemas.microsoft.com/office/drawing/2014/main" id="{03E0033B-F521-5E9A-6DD3-608D205A8B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41924" y="4730243"/>
            <a:ext cx="712556" cy="292608"/>
          </a:xfrm>
          <a:prstGeom prst="rect">
            <a:avLst/>
          </a:prstGeom>
        </p:spPr>
      </p:pic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79448" y="4792345"/>
            <a:ext cx="301752" cy="137160"/>
          </a:xfrm>
        </p:spPr>
        <p:txBody>
          <a:bodyPr/>
          <a:lstStyle/>
          <a:p>
            <a:fld id="{0FB653A9-F313-624D-BF6F-1C4E70BAF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54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Agenda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1480" y="411480"/>
            <a:ext cx="4114800" cy="685800"/>
          </a:xfrm>
        </p:spPr>
        <p:txBody>
          <a:bodyPr/>
          <a:lstStyle/>
          <a:p>
            <a:r>
              <a:rPr lang="en-US" dirty="0"/>
              <a:t>[Slide title]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7720" y="411480"/>
            <a:ext cx="4114800" cy="4233672"/>
          </a:xfrm>
        </p:spPr>
        <p:txBody>
          <a:bodyPr/>
          <a:lstStyle>
            <a:lvl1pPr marL="320040" indent="-320040">
              <a:buFont typeface="+mj-lt"/>
              <a:buAutoNum type="arabicPeriod"/>
              <a:tabLst>
                <a:tab pos="4111625" algn="r"/>
              </a:tabLst>
              <a:defRPr/>
            </a:lvl1pPr>
            <a:lvl2pPr marL="457200">
              <a:defRPr/>
            </a:lvl2pPr>
            <a:lvl3pPr marL="594360">
              <a:defRPr/>
            </a:lvl3pPr>
            <a:lvl4pPr marL="731520">
              <a:defRPr/>
            </a:lvl4pPr>
            <a:lvl5pPr marL="868680">
              <a:defRPr/>
            </a:lvl5pPr>
            <a:lvl6pPr marL="1005840">
              <a:defRPr/>
            </a:lvl6pPr>
            <a:lvl7pPr marL="1143000">
              <a:defRPr/>
            </a:lvl7pPr>
            <a:lvl8pPr marL="1280160">
              <a:defRPr/>
            </a:lvl8pPr>
            <a:lvl9pPr marL="1417320">
              <a:defRPr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pic>
        <p:nvPicPr>
          <p:cNvPr id="5" name="UL Solutions" descr="UL Solutions">
            <a:extLst>
              <a:ext uri="{FF2B5EF4-FFF2-40B4-BE49-F238E27FC236}">
                <a16:creationId xmlns:a16="http://schemas.microsoft.com/office/drawing/2014/main" id="{03E0033B-F521-5E9A-6DD3-608D205A8B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41924" y="4730243"/>
            <a:ext cx="712556" cy="292608"/>
          </a:xfrm>
          <a:prstGeom prst="rect">
            <a:avLst/>
          </a:prstGeom>
        </p:spPr>
      </p:pic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53A9-F313-624D-BF6F-1C4E70BAF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951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Agenda Red Left">
    <p:bg>
      <p:bgPr>
        <a:solidFill>
          <a:srgbClr val="CA01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1480" y="411480"/>
            <a:ext cx="4114800" cy="685800"/>
          </a:xfrm>
        </p:spPr>
        <p:txBody>
          <a:bodyPr/>
          <a:lstStyle/>
          <a:p>
            <a:r>
              <a:rPr lang="en-US" dirty="0"/>
              <a:t>[Slide title]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480" y="1279524"/>
            <a:ext cx="4114800" cy="3365627"/>
          </a:xfrm>
        </p:spPr>
        <p:txBody>
          <a:bodyPr/>
          <a:lstStyle>
            <a:lvl1pPr marL="319088" indent="-319088">
              <a:buClrTx/>
              <a:buFont typeface="+mj-lt"/>
              <a:buAutoNum type="arabicPeriod"/>
              <a:tabLst>
                <a:tab pos="4111625" algn="r"/>
              </a:tabLst>
              <a:defRPr/>
            </a:lvl1pPr>
            <a:lvl2pPr marL="457200">
              <a:defRPr/>
            </a:lvl2pPr>
            <a:lvl3pPr marL="594360">
              <a:defRPr/>
            </a:lvl3pPr>
            <a:lvl4pPr marL="731520">
              <a:defRPr/>
            </a:lvl4pPr>
            <a:lvl5pPr marL="868680">
              <a:defRPr/>
            </a:lvl5pPr>
            <a:lvl6pPr marL="1005840">
              <a:defRPr/>
            </a:lvl6pPr>
            <a:lvl7pPr marL="1143000">
              <a:defRPr/>
            </a:lvl7pPr>
            <a:lvl8pPr marL="1280160">
              <a:defRPr/>
            </a:lvl8pPr>
            <a:lvl9pPr marL="1417320">
              <a:defRPr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pic>
        <p:nvPicPr>
          <p:cNvPr id="5" name="UL Solutions">
            <a:extLst>
              <a:ext uri="{FF2B5EF4-FFF2-40B4-BE49-F238E27FC236}">
                <a16:creationId xmlns:a16="http://schemas.microsoft.com/office/drawing/2014/main" id="{C4978180-D222-7F04-340A-11A5EB5DE0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41925" y="4730243"/>
            <a:ext cx="712555" cy="292608"/>
          </a:xfrm>
          <a:prstGeom prst="rect">
            <a:avLst/>
          </a:prstGeom>
        </p:spPr>
      </p:pic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53A9-F313-624D-BF6F-1C4E70BAF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7997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Agenda Red Right">
    <p:bg>
      <p:bgPr>
        <a:solidFill>
          <a:srgbClr val="CA01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1480" y="411480"/>
            <a:ext cx="4114800" cy="685800"/>
          </a:xfrm>
        </p:spPr>
        <p:txBody>
          <a:bodyPr/>
          <a:lstStyle/>
          <a:p>
            <a:r>
              <a:rPr lang="en-US" dirty="0"/>
              <a:t>[Slide title]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6450" y="411480"/>
            <a:ext cx="4114800" cy="4233672"/>
          </a:xfrm>
        </p:spPr>
        <p:txBody>
          <a:bodyPr/>
          <a:lstStyle>
            <a:lvl1pPr marL="319088" indent="-319088">
              <a:buClrTx/>
              <a:buFont typeface="+mj-lt"/>
              <a:buAutoNum type="arabicPeriod"/>
              <a:tabLst>
                <a:tab pos="4111625" algn="r"/>
              </a:tabLst>
              <a:defRPr/>
            </a:lvl1pPr>
            <a:lvl2pPr marL="457200">
              <a:defRPr/>
            </a:lvl2pPr>
            <a:lvl3pPr marL="594360">
              <a:defRPr/>
            </a:lvl3pPr>
            <a:lvl4pPr marL="731520">
              <a:defRPr/>
            </a:lvl4pPr>
            <a:lvl5pPr marL="868680">
              <a:defRPr/>
            </a:lvl5pPr>
            <a:lvl6pPr marL="1005840">
              <a:defRPr/>
            </a:lvl6pPr>
            <a:lvl7pPr marL="1143000">
              <a:defRPr/>
            </a:lvl7pPr>
            <a:lvl8pPr marL="1280160">
              <a:defRPr/>
            </a:lvl8pPr>
            <a:lvl9pPr marL="1417320">
              <a:defRPr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pic>
        <p:nvPicPr>
          <p:cNvPr id="5" name="UL Solutions">
            <a:extLst>
              <a:ext uri="{FF2B5EF4-FFF2-40B4-BE49-F238E27FC236}">
                <a16:creationId xmlns:a16="http://schemas.microsoft.com/office/drawing/2014/main" id="{C4978180-D222-7F04-340A-11A5EB5DE0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41925" y="4730243"/>
            <a:ext cx="712555" cy="292608"/>
          </a:xfrm>
          <a:prstGeom prst="rect">
            <a:avLst/>
          </a:prstGeom>
        </p:spPr>
      </p:pic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53A9-F313-624D-BF6F-1C4E70BAF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6744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ivider 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">
            <a:extLst>
              <a:ext uri="{FF2B5EF4-FFF2-40B4-BE49-F238E27FC236}">
                <a16:creationId xmlns:a16="http://schemas.microsoft.com/office/drawing/2014/main" id="{86BEC377-228E-84A8-F7AA-8BD7497BD9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hidden">
          <a:xfrm>
            <a:off x="5314950" y="412750"/>
            <a:ext cx="3417570" cy="34175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1164" y="412750"/>
            <a:ext cx="4113212" cy="866775"/>
          </a:xfrm>
        </p:spPr>
        <p:txBody>
          <a:bodyPr anchor="b"/>
          <a:lstStyle>
            <a:lvl1pPr>
              <a:lnSpc>
                <a:spcPct val="85000"/>
              </a:lnSpc>
              <a:defRPr sz="3200" b="0"/>
            </a:lvl1pPr>
          </a:lstStyle>
          <a:p>
            <a:r>
              <a:rPr lang="en-US" dirty="0"/>
              <a:t>[Divider title]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11164" y="1371600"/>
            <a:ext cx="4113211" cy="54864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1pPr>
            <a:lvl2pPr marL="137160" indent="-137160">
              <a:lnSpc>
                <a:spcPct val="100000"/>
              </a:lnSpc>
              <a:spcBef>
                <a:spcPts val="900"/>
              </a:spcBef>
              <a:buClr>
                <a:srgbClr val="CA0123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2pPr>
            <a:lvl3pPr marL="274320" indent="-13716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</a:defRPr>
            </a:lvl3pPr>
            <a:lvl4pPr marL="411480" indent="-13716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</a:defRPr>
            </a:lvl4pPr>
            <a:lvl5pPr marL="548640" indent="-13716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</a:defRPr>
            </a:lvl5pPr>
            <a:lvl6pPr marL="685800" indent="-13716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</a:defRPr>
            </a:lvl6pPr>
            <a:lvl7pPr marL="822960" indent="-13716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</a:defRPr>
            </a:lvl7pPr>
            <a:lvl8pPr marL="960120" indent="-13716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</a:defRPr>
            </a:lvl8pPr>
            <a:lvl9pPr marL="1097280" indent="-13716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[Divider subtitle]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pic>
        <p:nvPicPr>
          <p:cNvPr id="7" name="UL Solutions" descr="UL Solutions">
            <a:extLst>
              <a:ext uri="{FF2B5EF4-FFF2-40B4-BE49-F238E27FC236}">
                <a16:creationId xmlns:a16="http://schemas.microsoft.com/office/drawing/2014/main" id="{15C8325F-449B-B238-DD53-BFC132410D4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41924" y="4730243"/>
            <a:ext cx="712556" cy="292608"/>
          </a:xfrm>
          <a:prstGeom prst="rect">
            <a:avLst/>
          </a:prstGeom>
        </p:spPr>
      </p:pic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53A9-F313-624D-BF6F-1C4E70BAF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694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ivider Whit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">
            <a:extLst>
              <a:ext uri="{FF2B5EF4-FFF2-40B4-BE49-F238E27FC236}">
                <a16:creationId xmlns:a16="http://schemas.microsoft.com/office/drawing/2014/main" id="{F00D17CE-B495-2673-F4B5-42A333EC56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hidden">
          <a:xfrm>
            <a:off x="4497069" y="412749"/>
            <a:ext cx="4235451" cy="42354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1164" y="412750"/>
            <a:ext cx="4113212" cy="866775"/>
          </a:xfrm>
        </p:spPr>
        <p:txBody>
          <a:bodyPr anchor="b"/>
          <a:lstStyle>
            <a:lvl1pPr>
              <a:lnSpc>
                <a:spcPct val="85000"/>
              </a:lnSpc>
              <a:defRPr sz="3200" b="0"/>
            </a:lvl1pPr>
          </a:lstStyle>
          <a:p>
            <a:r>
              <a:rPr lang="en-US" dirty="0"/>
              <a:t>[Divider title]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11164" y="1371600"/>
            <a:ext cx="4113211" cy="54864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1pPr>
            <a:lvl2pPr marL="137160" indent="-137160">
              <a:lnSpc>
                <a:spcPct val="100000"/>
              </a:lnSpc>
              <a:spcBef>
                <a:spcPts val="900"/>
              </a:spcBef>
              <a:buClr>
                <a:srgbClr val="CA0123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2pPr>
            <a:lvl3pPr marL="274320" indent="-13716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</a:defRPr>
            </a:lvl3pPr>
            <a:lvl4pPr marL="411480" indent="-13716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</a:defRPr>
            </a:lvl4pPr>
            <a:lvl5pPr marL="548640" indent="-13716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</a:defRPr>
            </a:lvl5pPr>
            <a:lvl6pPr marL="685800" indent="-13716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</a:defRPr>
            </a:lvl6pPr>
            <a:lvl7pPr marL="822960" indent="-13716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</a:defRPr>
            </a:lvl7pPr>
            <a:lvl8pPr marL="960120" indent="-13716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</a:defRPr>
            </a:lvl8pPr>
            <a:lvl9pPr marL="1097280" indent="-13716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[Divider subtitle]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pic>
        <p:nvPicPr>
          <p:cNvPr id="7" name="UL Solutions" descr="UL Solutions">
            <a:extLst>
              <a:ext uri="{FF2B5EF4-FFF2-40B4-BE49-F238E27FC236}">
                <a16:creationId xmlns:a16="http://schemas.microsoft.com/office/drawing/2014/main" id="{15C8325F-449B-B238-DD53-BFC132410D4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41924" y="4730243"/>
            <a:ext cx="712556" cy="292608"/>
          </a:xfrm>
          <a:prstGeom prst="rect">
            <a:avLst/>
          </a:prstGeom>
        </p:spPr>
      </p:pic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53A9-F313-624D-BF6F-1C4E70BAF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3609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ivider Midnight Blue">
    <p:bg>
      <p:bgPr>
        <a:solidFill>
          <a:srgbClr val="122C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">
            <a:extLst>
              <a:ext uri="{FF2B5EF4-FFF2-40B4-BE49-F238E27FC236}">
                <a16:creationId xmlns:a16="http://schemas.microsoft.com/office/drawing/2014/main" id="{1A6C2DFF-2CB8-18D8-AEB2-C7C92EF115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hidden">
          <a:xfrm>
            <a:off x="3117599" y="1546542"/>
            <a:ext cx="6026400" cy="28346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1164" y="412750"/>
            <a:ext cx="4113212" cy="866775"/>
          </a:xfrm>
        </p:spPr>
        <p:txBody>
          <a:bodyPr anchor="b"/>
          <a:lstStyle>
            <a:lvl1pPr>
              <a:lnSpc>
                <a:spcPct val="85000"/>
              </a:lnSpc>
              <a:defRPr sz="3200" b="0"/>
            </a:lvl1pPr>
          </a:lstStyle>
          <a:p>
            <a:r>
              <a:rPr lang="en-US" dirty="0"/>
              <a:t>[Divider title]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11164" y="1371600"/>
            <a:ext cx="4113211" cy="54864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1pPr>
            <a:lvl2pPr marL="137160" indent="-13716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2pPr>
            <a:lvl3pPr marL="274320" indent="-13716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</a:defRPr>
            </a:lvl3pPr>
            <a:lvl4pPr marL="411480" indent="-13716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</a:defRPr>
            </a:lvl4pPr>
            <a:lvl5pPr marL="548640" indent="-13716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</a:defRPr>
            </a:lvl5pPr>
            <a:lvl6pPr marL="685800" indent="-13716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</a:defRPr>
            </a:lvl6pPr>
            <a:lvl7pPr marL="822960" indent="-13716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</a:defRPr>
            </a:lvl7pPr>
            <a:lvl8pPr marL="960120" indent="-13716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</a:defRPr>
            </a:lvl8pPr>
            <a:lvl9pPr marL="1097280" indent="-13716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[Divider subtitle]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pic>
        <p:nvPicPr>
          <p:cNvPr id="7" name="UL Solutions">
            <a:extLst>
              <a:ext uri="{FF2B5EF4-FFF2-40B4-BE49-F238E27FC236}">
                <a16:creationId xmlns:a16="http://schemas.microsoft.com/office/drawing/2014/main" id="{70EB08D7-D3A0-BCC3-E568-E271789F89A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black">
          <a:xfrm>
            <a:off x="141925" y="4730243"/>
            <a:ext cx="712555" cy="292608"/>
          </a:xfrm>
          <a:prstGeom prst="rect">
            <a:avLst/>
          </a:prstGeom>
        </p:spPr>
      </p:pic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53A9-F313-624D-BF6F-1C4E70BAF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0630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ivider Dark Red">
    <p:bg>
      <p:bgPr>
        <a:solidFill>
          <a:srgbClr val="5B04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">
            <a:extLst>
              <a:ext uri="{FF2B5EF4-FFF2-40B4-BE49-F238E27FC236}">
                <a16:creationId xmlns:a16="http://schemas.microsoft.com/office/drawing/2014/main" id="{E8A648E8-9CAF-9D67-9DDC-8EB6863B8F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hidden">
          <a:xfrm rot="16200000">
            <a:off x="4906010" y="1118658"/>
            <a:ext cx="4235451" cy="28236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1164" y="412750"/>
            <a:ext cx="4113212" cy="866775"/>
          </a:xfrm>
        </p:spPr>
        <p:txBody>
          <a:bodyPr anchor="b"/>
          <a:lstStyle>
            <a:lvl1pPr>
              <a:lnSpc>
                <a:spcPct val="85000"/>
              </a:lnSpc>
              <a:defRPr sz="3200" b="0"/>
            </a:lvl1pPr>
          </a:lstStyle>
          <a:p>
            <a:r>
              <a:rPr lang="en-US" dirty="0"/>
              <a:t>[Divider title]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11164" y="1371600"/>
            <a:ext cx="4113211" cy="54864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1pPr>
            <a:lvl2pPr marL="137160" indent="-13716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2pPr>
            <a:lvl3pPr marL="274320" indent="-13716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</a:defRPr>
            </a:lvl3pPr>
            <a:lvl4pPr marL="411480" indent="-13716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</a:defRPr>
            </a:lvl4pPr>
            <a:lvl5pPr marL="548640" indent="-13716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</a:defRPr>
            </a:lvl5pPr>
            <a:lvl6pPr marL="685800" indent="-13716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</a:defRPr>
            </a:lvl6pPr>
            <a:lvl7pPr marL="822960" indent="-13716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</a:defRPr>
            </a:lvl7pPr>
            <a:lvl8pPr marL="960120" indent="-13716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</a:defRPr>
            </a:lvl8pPr>
            <a:lvl9pPr marL="1097280" indent="-13716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[Divider subtitle]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pic>
        <p:nvPicPr>
          <p:cNvPr id="7" name="UL Solutions">
            <a:extLst>
              <a:ext uri="{FF2B5EF4-FFF2-40B4-BE49-F238E27FC236}">
                <a16:creationId xmlns:a16="http://schemas.microsoft.com/office/drawing/2014/main" id="{140022B7-C2EE-915D-63A6-A8EB6DCEF8C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 bwMode="black">
          <a:xfrm>
            <a:off x="141925" y="4730243"/>
            <a:ext cx="712555" cy="292608"/>
          </a:xfrm>
          <a:prstGeom prst="rect">
            <a:avLst/>
          </a:prstGeom>
        </p:spPr>
      </p:pic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53A9-F313-624D-BF6F-1C4E70BAF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6525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ivider Pebble">
    <p:bg>
      <p:bgPr>
        <a:solidFill>
          <a:srgbClr val="E5DD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">
            <a:extLst>
              <a:ext uri="{FF2B5EF4-FFF2-40B4-BE49-F238E27FC236}">
                <a16:creationId xmlns:a16="http://schemas.microsoft.com/office/drawing/2014/main" id="{781801C2-011F-7964-050D-235C74A7D6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hidden">
          <a:xfrm>
            <a:off x="4497069" y="412749"/>
            <a:ext cx="4235451" cy="42354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1164" y="412750"/>
            <a:ext cx="4113212" cy="866775"/>
          </a:xfrm>
        </p:spPr>
        <p:txBody>
          <a:bodyPr anchor="b"/>
          <a:lstStyle>
            <a:lvl1pPr>
              <a:lnSpc>
                <a:spcPct val="85000"/>
              </a:lnSpc>
              <a:defRPr sz="3200" b="0"/>
            </a:lvl1pPr>
          </a:lstStyle>
          <a:p>
            <a:r>
              <a:rPr lang="en-US" dirty="0"/>
              <a:t>[Divider title]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11164" y="1371600"/>
            <a:ext cx="4113211" cy="54864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1pPr>
            <a:lvl2pPr marL="137160" indent="-137160">
              <a:lnSpc>
                <a:spcPct val="100000"/>
              </a:lnSpc>
              <a:spcBef>
                <a:spcPts val="900"/>
              </a:spcBef>
              <a:buClr>
                <a:srgbClr val="CA0123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2pPr>
            <a:lvl3pPr marL="274320" indent="-13716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</a:defRPr>
            </a:lvl3pPr>
            <a:lvl4pPr marL="411480" indent="-13716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</a:defRPr>
            </a:lvl4pPr>
            <a:lvl5pPr marL="548640" indent="-13716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</a:defRPr>
            </a:lvl5pPr>
            <a:lvl6pPr marL="685800" indent="-13716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</a:defRPr>
            </a:lvl6pPr>
            <a:lvl7pPr marL="822960" indent="-13716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</a:defRPr>
            </a:lvl7pPr>
            <a:lvl8pPr marL="960120" indent="-13716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</a:defRPr>
            </a:lvl8pPr>
            <a:lvl9pPr marL="1097280" indent="-13716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[Divider subtitle]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pic>
        <p:nvPicPr>
          <p:cNvPr id="8" name="UL Solutions" descr="UL Solutions">
            <a:extLst>
              <a:ext uri="{FF2B5EF4-FFF2-40B4-BE49-F238E27FC236}">
                <a16:creationId xmlns:a16="http://schemas.microsoft.com/office/drawing/2014/main" id="{7E15E2AE-BDBC-38FD-5E1D-04405E875A9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41924" y="4730243"/>
            <a:ext cx="712556" cy="292608"/>
          </a:xfrm>
          <a:prstGeom prst="rect">
            <a:avLst/>
          </a:prstGeom>
        </p:spPr>
      </p:pic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53A9-F313-624D-BF6F-1C4E70BAF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1335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hite Straplin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UL Solutions" descr="UL Solutions">
            <a:extLst>
              <a:ext uri="{FF2B5EF4-FFF2-40B4-BE49-F238E27FC236}">
                <a16:creationId xmlns:a16="http://schemas.microsoft.com/office/drawing/2014/main" id="{63001AA8-449D-95ED-3BED-69D9CDFDCC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11479" y="411479"/>
            <a:ext cx="1336042" cy="5486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1480" y="1280160"/>
            <a:ext cx="4112895" cy="1554480"/>
          </a:xfrm>
        </p:spPr>
        <p:txBody>
          <a:bodyPr anchor="b"/>
          <a:lstStyle>
            <a:lvl1pPr algn="l">
              <a:lnSpc>
                <a:spcPct val="85000"/>
              </a:lnSpc>
              <a:defRPr sz="3600" b="0"/>
            </a:lvl1pPr>
          </a:lstStyle>
          <a:p>
            <a:r>
              <a:rPr lang="en-US" dirty="0"/>
              <a:t>[Presentation title]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1480" y="2926080"/>
            <a:ext cx="4112895" cy="548640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1pPr>
            <a:lvl2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2pPr>
            <a:lvl3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3pPr>
            <a:lvl4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4pPr>
            <a:lvl5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5pPr>
            <a:lvl6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6pPr>
            <a:lvl7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7pPr>
            <a:lvl8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8pPr>
            <a:lvl9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9pPr>
          </a:lstStyle>
          <a:p>
            <a:r>
              <a:rPr lang="en-US" dirty="0"/>
              <a:t>[Presentation subtitle]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05A6E6F4-1D5B-D559-C2E7-C70CCCDA704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1163" y="3657600"/>
            <a:ext cx="4113212" cy="45720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100"/>
            </a:lvl1pPr>
            <a:lvl2pPr marL="0" indent="0">
              <a:spcBef>
                <a:spcPts val="0"/>
              </a:spcBef>
              <a:buFontTx/>
              <a:buNone/>
              <a:defRPr sz="1100"/>
            </a:lvl2pPr>
            <a:lvl3pPr marL="0" indent="0">
              <a:spcBef>
                <a:spcPts val="0"/>
              </a:spcBef>
              <a:buFontTx/>
              <a:buNone/>
              <a:defRPr sz="1100"/>
            </a:lvl3pPr>
            <a:lvl4pPr marL="0" indent="0">
              <a:spcBef>
                <a:spcPts val="0"/>
              </a:spcBef>
              <a:buFontTx/>
              <a:buNone/>
              <a:defRPr sz="1100"/>
            </a:lvl4pPr>
            <a:lvl5pPr marL="0" indent="0">
              <a:spcBef>
                <a:spcPts val="0"/>
              </a:spcBef>
              <a:buFontTx/>
              <a:buNone/>
              <a:defRPr sz="1100"/>
            </a:lvl5pPr>
            <a:lvl6pPr marL="0" indent="0">
              <a:spcBef>
                <a:spcPts val="0"/>
              </a:spcBef>
              <a:buFontTx/>
              <a:buNone/>
              <a:defRPr sz="1100"/>
            </a:lvl6pPr>
            <a:lvl7pPr marL="0" indent="0">
              <a:spcBef>
                <a:spcPts val="0"/>
              </a:spcBef>
              <a:buFontTx/>
              <a:buNone/>
              <a:defRPr sz="1100"/>
            </a:lvl7pPr>
            <a:lvl8pPr marL="0" indent="0">
              <a:spcBef>
                <a:spcPts val="0"/>
              </a:spcBef>
              <a:buFontTx/>
              <a:buNone/>
              <a:defRPr sz="1100"/>
            </a:lvl8pPr>
            <a:lvl9pPr marL="0" indent="0">
              <a:spcBef>
                <a:spcPts val="0"/>
              </a:spcBef>
              <a:buFontTx/>
              <a:buNone/>
              <a:defRPr sz="1100"/>
            </a:lvl9pPr>
          </a:lstStyle>
          <a:p>
            <a:pPr lvl="0"/>
            <a:r>
              <a:rPr lang="en-US" dirty="0"/>
              <a:t>[</a:t>
            </a:r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r>
              <a:rPr lang="en-US" dirty="0"/>
              <a:t>]</a:t>
            </a:r>
            <a:br>
              <a:rPr lang="en-US" dirty="0"/>
            </a:br>
            <a:r>
              <a:rPr lang="en-US" dirty="0"/>
              <a:t>[Month 00, 0000]</a:t>
            </a:r>
          </a:p>
        </p:txBody>
      </p:sp>
      <p:sp>
        <p:nvSpPr>
          <p:cNvPr id="10" name="Safety. Science. Transformation." descr="Safety. Science. Transformation.">
            <a:extLst>
              <a:ext uri="{FF2B5EF4-FFF2-40B4-BE49-F238E27FC236}">
                <a16:creationId xmlns:a16="http://schemas.microsoft.com/office/drawing/2014/main" id="{715B242C-69C0-DFFF-3DC4-E1250C47A084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411163" y="4542672"/>
            <a:ext cx="1891315" cy="137160"/>
          </a:xfrm>
          <a:custGeom>
            <a:avLst/>
            <a:gdLst>
              <a:gd name="T0" fmla="*/ 6727 w 6749"/>
              <a:gd name="T1" fmla="*/ 23 h 488"/>
              <a:gd name="T2" fmla="*/ 6641 w 6749"/>
              <a:gd name="T3" fmla="*/ 5 h 488"/>
              <a:gd name="T4" fmla="*/ 6593 w 6749"/>
              <a:gd name="T5" fmla="*/ 116 h 488"/>
              <a:gd name="T6" fmla="*/ 6534 w 6749"/>
              <a:gd name="T7" fmla="*/ 306 h 488"/>
              <a:gd name="T8" fmla="*/ 6240 w 6749"/>
              <a:gd name="T9" fmla="*/ 378 h 488"/>
              <a:gd name="T10" fmla="*/ 6375 w 6749"/>
              <a:gd name="T11" fmla="*/ 378 h 488"/>
              <a:gd name="T12" fmla="*/ 6086 w 6749"/>
              <a:gd name="T13" fmla="*/ 327 h 488"/>
              <a:gd name="T14" fmla="*/ 5863 w 6749"/>
              <a:gd name="T15" fmla="*/ 118 h 488"/>
              <a:gd name="T16" fmla="*/ 5896 w 6749"/>
              <a:gd name="T17" fmla="*/ 84 h 488"/>
              <a:gd name="T18" fmla="*/ 5657 w 6749"/>
              <a:gd name="T19" fmla="*/ 118 h 488"/>
              <a:gd name="T20" fmla="*/ 5769 w 6749"/>
              <a:gd name="T21" fmla="*/ 173 h 488"/>
              <a:gd name="T22" fmla="*/ 5566 w 6749"/>
              <a:gd name="T23" fmla="*/ 278 h 488"/>
              <a:gd name="T24" fmla="*/ 5566 w 6749"/>
              <a:gd name="T25" fmla="*/ 217 h 488"/>
              <a:gd name="T26" fmla="*/ 5647 w 6749"/>
              <a:gd name="T27" fmla="*/ 333 h 488"/>
              <a:gd name="T28" fmla="*/ 5170 w 6749"/>
              <a:gd name="T29" fmla="*/ 170 h 488"/>
              <a:gd name="T30" fmla="*/ 5193 w 6749"/>
              <a:gd name="T31" fmla="*/ 111 h 488"/>
              <a:gd name="T32" fmla="*/ 5296 w 6749"/>
              <a:gd name="T33" fmla="*/ 170 h 488"/>
              <a:gd name="T34" fmla="*/ 4947 w 6749"/>
              <a:gd name="T35" fmla="*/ 118 h 488"/>
              <a:gd name="T36" fmla="*/ 4959 w 6749"/>
              <a:gd name="T37" fmla="*/ 378 h 488"/>
              <a:gd name="T38" fmla="*/ 4740 w 6749"/>
              <a:gd name="T39" fmla="*/ 327 h 488"/>
              <a:gd name="T40" fmla="*/ 4578 w 6749"/>
              <a:gd name="T41" fmla="*/ 0 h 488"/>
              <a:gd name="T42" fmla="*/ 4559 w 6749"/>
              <a:gd name="T43" fmla="*/ 173 h 488"/>
              <a:gd name="T44" fmla="*/ 4578 w 6749"/>
              <a:gd name="T45" fmla="*/ 0 h 488"/>
              <a:gd name="T46" fmla="*/ 4240 w 6749"/>
              <a:gd name="T47" fmla="*/ 192 h 488"/>
              <a:gd name="T48" fmla="*/ 4426 w 6749"/>
              <a:gd name="T49" fmla="*/ 306 h 488"/>
              <a:gd name="T50" fmla="*/ 3993 w 6749"/>
              <a:gd name="T51" fmla="*/ 118 h 488"/>
              <a:gd name="T52" fmla="*/ 4128 w 6749"/>
              <a:gd name="T53" fmla="*/ 210 h 488"/>
              <a:gd name="T54" fmla="*/ 3834 w 6749"/>
              <a:gd name="T55" fmla="*/ 329 h 488"/>
              <a:gd name="T56" fmla="*/ 3746 w 6749"/>
              <a:gd name="T57" fmla="*/ 199 h 488"/>
              <a:gd name="T58" fmla="*/ 3884 w 6749"/>
              <a:gd name="T59" fmla="*/ 346 h 488"/>
              <a:gd name="T60" fmla="*/ 3707 w 6749"/>
              <a:gd name="T61" fmla="*/ 115 h 488"/>
              <a:gd name="T62" fmla="*/ 3413 w 6749"/>
              <a:gd name="T63" fmla="*/ 76 h 488"/>
              <a:gd name="T64" fmla="*/ 3413 w 6749"/>
              <a:gd name="T65" fmla="*/ 378 h 488"/>
              <a:gd name="T66" fmla="*/ 3036 w 6749"/>
              <a:gd name="T67" fmla="*/ 219 h 488"/>
              <a:gd name="T68" fmla="*/ 3103 w 6749"/>
              <a:gd name="T69" fmla="*/ 246 h 488"/>
              <a:gd name="T70" fmla="*/ 2650 w 6749"/>
              <a:gd name="T71" fmla="*/ 248 h 488"/>
              <a:gd name="T72" fmla="*/ 2796 w 6749"/>
              <a:gd name="T73" fmla="*/ 288 h 488"/>
              <a:gd name="T74" fmla="*/ 2404 w 6749"/>
              <a:gd name="T75" fmla="*/ 378 h 488"/>
              <a:gd name="T76" fmla="*/ 2538 w 6749"/>
              <a:gd name="T77" fmla="*/ 378 h 488"/>
              <a:gd name="T78" fmla="*/ 2148 w 6749"/>
              <a:gd name="T79" fmla="*/ 248 h 488"/>
              <a:gd name="T80" fmla="*/ 2355 w 6749"/>
              <a:gd name="T81" fmla="*/ 298 h 488"/>
              <a:gd name="T82" fmla="*/ 2035 w 6749"/>
              <a:gd name="T83" fmla="*/ 118 h 488"/>
              <a:gd name="T84" fmla="*/ 1778 w 6749"/>
              <a:gd name="T85" fmla="*/ 248 h 488"/>
              <a:gd name="T86" fmla="*/ 1991 w 6749"/>
              <a:gd name="T87" fmla="*/ 288 h 488"/>
              <a:gd name="T88" fmla="*/ 1628 w 6749"/>
              <a:gd name="T89" fmla="*/ 228 h 488"/>
              <a:gd name="T90" fmla="*/ 1649 w 6749"/>
              <a:gd name="T91" fmla="*/ 160 h 488"/>
              <a:gd name="T92" fmla="*/ 1383 w 6749"/>
              <a:gd name="T93" fmla="*/ 344 h 488"/>
              <a:gd name="T94" fmla="*/ 1147 w 6749"/>
              <a:gd name="T95" fmla="*/ 118 h 488"/>
              <a:gd name="T96" fmla="*/ 1091 w 6749"/>
              <a:gd name="T97" fmla="*/ 427 h 488"/>
              <a:gd name="T98" fmla="*/ 898 w 6749"/>
              <a:gd name="T99" fmla="*/ 118 h 488"/>
              <a:gd name="T100" fmla="*/ 1003 w 6749"/>
              <a:gd name="T101" fmla="*/ 297 h 488"/>
              <a:gd name="T102" fmla="*/ 730 w 6749"/>
              <a:gd name="T103" fmla="*/ 219 h 488"/>
              <a:gd name="T104" fmla="*/ 771 w 6749"/>
              <a:gd name="T105" fmla="*/ 330 h 488"/>
              <a:gd name="T106" fmla="*/ 641 w 6749"/>
              <a:gd name="T107" fmla="*/ 65 h 488"/>
              <a:gd name="T108" fmla="*/ 524 w 6749"/>
              <a:gd name="T109" fmla="*/ 378 h 488"/>
              <a:gd name="T110" fmla="*/ 344 w 6749"/>
              <a:gd name="T111" fmla="*/ 329 h 488"/>
              <a:gd name="T112" fmla="*/ 354 w 6749"/>
              <a:gd name="T113" fmla="*/ 221 h 488"/>
              <a:gd name="T114" fmla="*/ 448 w 6749"/>
              <a:gd name="T115" fmla="*/ 316 h 488"/>
              <a:gd name="T116" fmla="*/ 0 w 6749"/>
              <a:gd name="T117" fmla="*/ 275 h 488"/>
              <a:gd name="T118" fmla="*/ 108 w 6749"/>
              <a:gd name="T119" fmla="*/ 10 h 488"/>
              <a:gd name="T120" fmla="*/ 113 w 6749"/>
              <a:gd name="T121" fmla="*/ 385 h 4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6749" h="488">
                <a:moveTo>
                  <a:pt x="6715" y="5"/>
                </a:moveTo>
                <a:lnTo>
                  <a:pt x="6715" y="5"/>
                </a:lnTo>
                <a:lnTo>
                  <a:pt x="6749" y="5"/>
                </a:lnTo>
                <a:lnTo>
                  <a:pt x="6749" y="116"/>
                </a:lnTo>
                <a:lnTo>
                  <a:pt x="6727" y="116"/>
                </a:lnTo>
                <a:lnTo>
                  <a:pt x="6727" y="41"/>
                </a:lnTo>
                <a:cubicBezTo>
                  <a:pt x="6727" y="39"/>
                  <a:pt x="6727" y="36"/>
                  <a:pt x="6727" y="32"/>
                </a:cubicBezTo>
                <a:cubicBezTo>
                  <a:pt x="6727" y="28"/>
                  <a:pt x="6727" y="25"/>
                  <a:pt x="6727" y="23"/>
                </a:cubicBezTo>
                <a:lnTo>
                  <a:pt x="6706" y="116"/>
                </a:lnTo>
                <a:lnTo>
                  <a:pt x="6683" y="116"/>
                </a:lnTo>
                <a:lnTo>
                  <a:pt x="6662" y="23"/>
                </a:lnTo>
                <a:cubicBezTo>
                  <a:pt x="6662" y="25"/>
                  <a:pt x="6662" y="28"/>
                  <a:pt x="6662" y="32"/>
                </a:cubicBezTo>
                <a:cubicBezTo>
                  <a:pt x="6662" y="36"/>
                  <a:pt x="6662" y="39"/>
                  <a:pt x="6662" y="41"/>
                </a:cubicBezTo>
                <a:lnTo>
                  <a:pt x="6662" y="116"/>
                </a:lnTo>
                <a:lnTo>
                  <a:pt x="6641" y="116"/>
                </a:lnTo>
                <a:lnTo>
                  <a:pt x="6641" y="5"/>
                </a:lnTo>
                <a:lnTo>
                  <a:pt x="6675" y="5"/>
                </a:lnTo>
                <a:lnTo>
                  <a:pt x="6695" y="92"/>
                </a:lnTo>
                <a:lnTo>
                  <a:pt x="6715" y="5"/>
                </a:lnTo>
                <a:close/>
                <a:moveTo>
                  <a:pt x="6627" y="5"/>
                </a:moveTo>
                <a:lnTo>
                  <a:pt x="6627" y="5"/>
                </a:lnTo>
                <a:lnTo>
                  <a:pt x="6627" y="24"/>
                </a:lnTo>
                <a:lnTo>
                  <a:pt x="6593" y="24"/>
                </a:lnTo>
                <a:lnTo>
                  <a:pt x="6593" y="116"/>
                </a:lnTo>
                <a:lnTo>
                  <a:pt x="6570" y="116"/>
                </a:lnTo>
                <a:lnTo>
                  <a:pt x="6570" y="24"/>
                </a:lnTo>
                <a:lnTo>
                  <a:pt x="6536" y="24"/>
                </a:lnTo>
                <a:lnTo>
                  <a:pt x="6536" y="5"/>
                </a:lnTo>
                <a:lnTo>
                  <a:pt x="6627" y="5"/>
                </a:lnTo>
                <a:close/>
                <a:moveTo>
                  <a:pt x="6495" y="344"/>
                </a:moveTo>
                <a:lnTo>
                  <a:pt x="6495" y="344"/>
                </a:lnTo>
                <a:cubicBezTo>
                  <a:pt x="6495" y="324"/>
                  <a:pt x="6512" y="306"/>
                  <a:pt x="6534" y="306"/>
                </a:cubicBezTo>
                <a:cubicBezTo>
                  <a:pt x="6554" y="306"/>
                  <a:pt x="6571" y="324"/>
                  <a:pt x="6571" y="344"/>
                </a:cubicBezTo>
                <a:cubicBezTo>
                  <a:pt x="6571" y="365"/>
                  <a:pt x="6554" y="383"/>
                  <a:pt x="6534" y="383"/>
                </a:cubicBezTo>
                <a:cubicBezTo>
                  <a:pt x="6512" y="383"/>
                  <a:pt x="6495" y="365"/>
                  <a:pt x="6495" y="344"/>
                </a:cubicBezTo>
                <a:close/>
                <a:moveTo>
                  <a:pt x="6343" y="169"/>
                </a:moveTo>
                <a:lnTo>
                  <a:pt x="6343" y="169"/>
                </a:lnTo>
                <a:cubicBezTo>
                  <a:pt x="6324" y="169"/>
                  <a:pt x="6306" y="182"/>
                  <a:pt x="6306" y="213"/>
                </a:cubicBezTo>
                <a:lnTo>
                  <a:pt x="6306" y="378"/>
                </a:lnTo>
                <a:lnTo>
                  <a:pt x="6240" y="378"/>
                </a:lnTo>
                <a:lnTo>
                  <a:pt x="6240" y="118"/>
                </a:lnTo>
                <a:lnTo>
                  <a:pt x="6295" y="118"/>
                </a:lnTo>
                <a:lnTo>
                  <a:pt x="6300" y="144"/>
                </a:lnTo>
                <a:lnTo>
                  <a:pt x="6303" y="144"/>
                </a:lnTo>
                <a:cubicBezTo>
                  <a:pt x="6311" y="131"/>
                  <a:pt x="6330" y="111"/>
                  <a:pt x="6364" y="111"/>
                </a:cubicBezTo>
                <a:cubicBezTo>
                  <a:pt x="6407" y="111"/>
                  <a:pt x="6441" y="142"/>
                  <a:pt x="6441" y="196"/>
                </a:cubicBezTo>
                <a:lnTo>
                  <a:pt x="6441" y="378"/>
                </a:lnTo>
                <a:lnTo>
                  <a:pt x="6375" y="378"/>
                </a:lnTo>
                <a:lnTo>
                  <a:pt x="6375" y="210"/>
                </a:lnTo>
                <a:cubicBezTo>
                  <a:pt x="6375" y="182"/>
                  <a:pt x="6361" y="169"/>
                  <a:pt x="6343" y="169"/>
                </a:cubicBezTo>
                <a:close/>
                <a:moveTo>
                  <a:pt x="6086" y="327"/>
                </a:moveTo>
                <a:lnTo>
                  <a:pt x="6086" y="327"/>
                </a:lnTo>
                <a:cubicBezTo>
                  <a:pt x="6112" y="327"/>
                  <a:pt x="6128" y="297"/>
                  <a:pt x="6128" y="248"/>
                </a:cubicBezTo>
                <a:cubicBezTo>
                  <a:pt x="6128" y="199"/>
                  <a:pt x="6112" y="169"/>
                  <a:pt x="6086" y="169"/>
                </a:cubicBezTo>
                <a:cubicBezTo>
                  <a:pt x="6059" y="169"/>
                  <a:pt x="6043" y="199"/>
                  <a:pt x="6043" y="248"/>
                </a:cubicBezTo>
                <a:cubicBezTo>
                  <a:pt x="6043" y="297"/>
                  <a:pt x="6059" y="327"/>
                  <a:pt x="6086" y="327"/>
                </a:cubicBezTo>
                <a:close/>
                <a:moveTo>
                  <a:pt x="5977" y="248"/>
                </a:moveTo>
                <a:lnTo>
                  <a:pt x="5977" y="248"/>
                </a:lnTo>
                <a:cubicBezTo>
                  <a:pt x="5977" y="164"/>
                  <a:pt x="6020" y="111"/>
                  <a:pt x="6086" y="111"/>
                </a:cubicBezTo>
                <a:cubicBezTo>
                  <a:pt x="6151" y="111"/>
                  <a:pt x="6195" y="164"/>
                  <a:pt x="6195" y="248"/>
                </a:cubicBezTo>
                <a:cubicBezTo>
                  <a:pt x="6195" y="332"/>
                  <a:pt x="6151" y="385"/>
                  <a:pt x="6086" y="385"/>
                </a:cubicBezTo>
                <a:cubicBezTo>
                  <a:pt x="6020" y="385"/>
                  <a:pt x="5977" y="332"/>
                  <a:pt x="5977" y="248"/>
                </a:cubicBezTo>
                <a:close/>
                <a:moveTo>
                  <a:pt x="5863" y="118"/>
                </a:moveTo>
                <a:lnTo>
                  <a:pt x="5863" y="118"/>
                </a:lnTo>
                <a:lnTo>
                  <a:pt x="5929" y="118"/>
                </a:lnTo>
                <a:lnTo>
                  <a:pt x="5929" y="378"/>
                </a:lnTo>
                <a:lnTo>
                  <a:pt x="5863" y="378"/>
                </a:lnTo>
                <a:lnTo>
                  <a:pt x="5863" y="118"/>
                </a:lnTo>
                <a:close/>
                <a:moveTo>
                  <a:pt x="5896" y="3"/>
                </a:moveTo>
                <a:lnTo>
                  <a:pt x="5896" y="3"/>
                </a:lnTo>
                <a:cubicBezTo>
                  <a:pt x="5918" y="3"/>
                  <a:pt x="5937" y="21"/>
                  <a:pt x="5937" y="43"/>
                </a:cubicBezTo>
                <a:cubicBezTo>
                  <a:pt x="5937" y="66"/>
                  <a:pt x="5918" y="84"/>
                  <a:pt x="5896" y="84"/>
                </a:cubicBezTo>
                <a:cubicBezTo>
                  <a:pt x="5874" y="84"/>
                  <a:pt x="5856" y="66"/>
                  <a:pt x="5856" y="43"/>
                </a:cubicBezTo>
                <a:cubicBezTo>
                  <a:pt x="5856" y="21"/>
                  <a:pt x="5874" y="3"/>
                  <a:pt x="5896" y="3"/>
                </a:cubicBezTo>
                <a:close/>
                <a:moveTo>
                  <a:pt x="5787" y="385"/>
                </a:moveTo>
                <a:lnTo>
                  <a:pt x="5787" y="385"/>
                </a:lnTo>
                <a:cubicBezTo>
                  <a:pt x="5737" y="385"/>
                  <a:pt x="5704" y="349"/>
                  <a:pt x="5704" y="304"/>
                </a:cubicBezTo>
                <a:lnTo>
                  <a:pt x="5704" y="173"/>
                </a:lnTo>
                <a:lnTo>
                  <a:pt x="5657" y="173"/>
                </a:lnTo>
                <a:lnTo>
                  <a:pt x="5657" y="118"/>
                </a:lnTo>
                <a:lnTo>
                  <a:pt x="5665" y="118"/>
                </a:lnTo>
                <a:cubicBezTo>
                  <a:pt x="5696" y="118"/>
                  <a:pt x="5711" y="100"/>
                  <a:pt x="5712" y="69"/>
                </a:cubicBezTo>
                <a:lnTo>
                  <a:pt x="5713" y="44"/>
                </a:lnTo>
                <a:lnTo>
                  <a:pt x="5769" y="44"/>
                </a:lnTo>
                <a:lnTo>
                  <a:pt x="5769" y="118"/>
                </a:lnTo>
                <a:lnTo>
                  <a:pt x="5825" y="118"/>
                </a:lnTo>
                <a:lnTo>
                  <a:pt x="5825" y="173"/>
                </a:lnTo>
                <a:lnTo>
                  <a:pt x="5769" y="173"/>
                </a:lnTo>
                <a:lnTo>
                  <a:pt x="5769" y="297"/>
                </a:lnTo>
                <a:cubicBezTo>
                  <a:pt x="5769" y="315"/>
                  <a:pt x="5783" y="328"/>
                  <a:pt x="5802" y="328"/>
                </a:cubicBezTo>
                <a:cubicBezTo>
                  <a:pt x="5809" y="328"/>
                  <a:pt x="5815" y="326"/>
                  <a:pt x="5820" y="325"/>
                </a:cubicBezTo>
                <a:lnTo>
                  <a:pt x="5820" y="379"/>
                </a:lnTo>
                <a:cubicBezTo>
                  <a:pt x="5811" y="383"/>
                  <a:pt x="5799" y="385"/>
                  <a:pt x="5787" y="385"/>
                </a:cubicBezTo>
                <a:close/>
                <a:moveTo>
                  <a:pt x="5527" y="329"/>
                </a:moveTo>
                <a:lnTo>
                  <a:pt x="5527" y="329"/>
                </a:lnTo>
                <a:cubicBezTo>
                  <a:pt x="5550" y="329"/>
                  <a:pt x="5566" y="309"/>
                  <a:pt x="5566" y="278"/>
                </a:cubicBezTo>
                <a:lnTo>
                  <a:pt x="5566" y="261"/>
                </a:lnTo>
                <a:lnTo>
                  <a:pt x="5551" y="264"/>
                </a:lnTo>
                <a:cubicBezTo>
                  <a:pt x="5519" y="269"/>
                  <a:pt x="5502" y="283"/>
                  <a:pt x="5502" y="303"/>
                </a:cubicBezTo>
                <a:cubicBezTo>
                  <a:pt x="5502" y="319"/>
                  <a:pt x="5513" y="329"/>
                  <a:pt x="5527" y="329"/>
                </a:cubicBezTo>
                <a:close/>
                <a:moveTo>
                  <a:pt x="5436" y="310"/>
                </a:moveTo>
                <a:lnTo>
                  <a:pt x="5436" y="310"/>
                </a:lnTo>
                <a:cubicBezTo>
                  <a:pt x="5436" y="260"/>
                  <a:pt x="5473" y="229"/>
                  <a:pt x="5537" y="221"/>
                </a:cubicBezTo>
                <a:lnTo>
                  <a:pt x="5566" y="217"/>
                </a:lnTo>
                <a:lnTo>
                  <a:pt x="5566" y="200"/>
                </a:lnTo>
                <a:cubicBezTo>
                  <a:pt x="5566" y="179"/>
                  <a:pt x="5555" y="168"/>
                  <a:pt x="5537" y="168"/>
                </a:cubicBezTo>
                <a:cubicBezTo>
                  <a:pt x="5519" y="168"/>
                  <a:pt x="5506" y="180"/>
                  <a:pt x="5505" y="199"/>
                </a:cubicBezTo>
                <a:lnTo>
                  <a:pt x="5439" y="199"/>
                </a:lnTo>
                <a:cubicBezTo>
                  <a:pt x="5443" y="147"/>
                  <a:pt x="5482" y="111"/>
                  <a:pt x="5539" y="111"/>
                </a:cubicBezTo>
                <a:cubicBezTo>
                  <a:pt x="5593" y="111"/>
                  <a:pt x="5631" y="147"/>
                  <a:pt x="5631" y="204"/>
                </a:cubicBezTo>
                <a:lnTo>
                  <a:pt x="5631" y="316"/>
                </a:lnTo>
                <a:cubicBezTo>
                  <a:pt x="5631" y="326"/>
                  <a:pt x="5637" y="333"/>
                  <a:pt x="5647" y="333"/>
                </a:cubicBezTo>
                <a:cubicBezTo>
                  <a:pt x="5649" y="333"/>
                  <a:pt x="5651" y="333"/>
                  <a:pt x="5654" y="332"/>
                </a:cubicBezTo>
                <a:lnTo>
                  <a:pt x="5654" y="380"/>
                </a:lnTo>
                <a:cubicBezTo>
                  <a:pt x="5646" y="382"/>
                  <a:pt x="5638" y="383"/>
                  <a:pt x="5630" y="383"/>
                </a:cubicBezTo>
                <a:cubicBezTo>
                  <a:pt x="5605" y="383"/>
                  <a:pt x="5584" y="372"/>
                  <a:pt x="5577" y="346"/>
                </a:cubicBezTo>
                <a:cubicBezTo>
                  <a:pt x="5567" y="365"/>
                  <a:pt x="5547" y="385"/>
                  <a:pt x="5512" y="385"/>
                </a:cubicBezTo>
                <a:cubicBezTo>
                  <a:pt x="5467" y="385"/>
                  <a:pt x="5436" y="356"/>
                  <a:pt x="5436" y="310"/>
                </a:cubicBezTo>
                <a:close/>
                <a:moveTo>
                  <a:pt x="5170" y="170"/>
                </a:moveTo>
                <a:lnTo>
                  <a:pt x="5170" y="170"/>
                </a:lnTo>
                <a:cubicBezTo>
                  <a:pt x="5151" y="170"/>
                  <a:pt x="5138" y="185"/>
                  <a:pt x="5138" y="210"/>
                </a:cubicBezTo>
                <a:lnTo>
                  <a:pt x="5138" y="378"/>
                </a:lnTo>
                <a:lnTo>
                  <a:pt x="5072" y="378"/>
                </a:lnTo>
                <a:lnTo>
                  <a:pt x="5072" y="118"/>
                </a:lnTo>
                <a:lnTo>
                  <a:pt x="5126" y="118"/>
                </a:lnTo>
                <a:lnTo>
                  <a:pt x="5130" y="147"/>
                </a:lnTo>
                <a:lnTo>
                  <a:pt x="5133" y="147"/>
                </a:lnTo>
                <a:cubicBezTo>
                  <a:pt x="5142" y="127"/>
                  <a:pt x="5167" y="111"/>
                  <a:pt x="5193" y="111"/>
                </a:cubicBezTo>
                <a:cubicBezTo>
                  <a:pt x="5221" y="111"/>
                  <a:pt x="5245" y="125"/>
                  <a:pt x="5255" y="147"/>
                </a:cubicBezTo>
                <a:lnTo>
                  <a:pt x="5258" y="147"/>
                </a:lnTo>
                <a:cubicBezTo>
                  <a:pt x="5271" y="124"/>
                  <a:pt x="5294" y="111"/>
                  <a:pt x="5322" y="111"/>
                </a:cubicBezTo>
                <a:cubicBezTo>
                  <a:pt x="5366" y="111"/>
                  <a:pt x="5391" y="142"/>
                  <a:pt x="5391" y="194"/>
                </a:cubicBezTo>
                <a:lnTo>
                  <a:pt x="5391" y="378"/>
                </a:lnTo>
                <a:lnTo>
                  <a:pt x="5325" y="378"/>
                </a:lnTo>
                <a:lnTo>
                  <a:pt x="5325" y="207"/>
                </a:lnTo>
                <a:cubicBezTo>
                  <a:pt x="5325" y="184"/>
                  <a:pt x="5314" y="170"/>
                  <a:pt x="5296" y="170"/>
                </a:cubicBezTo>
                <a:cubicBezTo>
                  <a:pt x="5277" y="170"/>
                  <a:pt x="5264" y="185"/>
                  <a:pt x="5264" y="210"/>
                </a:cubicBezTo>
                <a:lnTo>
                  <a:pt x="5264" y="378"/>
                </a:lnTo>
                <a:lnTo>
                  <a:pt x="5199" y="378"/>
                </a:lnTo>
                <a:lnTo>
                  <a:pt x="5199" y="207"/>
                </a:lnTo>
                <a:cubicBezTo>
                  <a:pt x="5199" y="184"/>
                  <a:pt x="5187" y="170"/>
                  <a:pt x="5170" y="170"/>
                </a:cubicBezTo>
                <a:close/>
                <a:moveTo>
                  <a:pt x="4893" y="118"/>
                </a:moveTo>
                <a:lnTo>
                  <a:pt x="4893" y="118"/>
                </a:lnTo>
                <a:lnTo>
                  <a:pt x="4947" y="118"/>
                </a:lnTo>
                <a:lnTo>
                  <a:pt x="4953" y="152"/>
                </a:lnTo>
                <a:lnTo>
                  <a:pt x="4956" y="152"/>
                </a:lnTo>
                <a:cubicBezTo>
                  <a:pt x="4965" y="133"/>
                  <a:pt x="4987" y="115"/>
                  <a:pt x="5023" y="115"/>
                </a:cubicBezTo>
                <a:cubicBezTo>
                  <a:pt x="5028" y="115"/>
                  <a:pt x="5033" y="115"/>
                  <a:pt x="5036" y="116"/>
                </a:cubicBezTo>
                <a:lnTo>
                  <a:pt x="5036" y="178"/>
                </a:lnTo>
                <a:cubicBezTo>
                  <a:pt x="5031" y="178"/>
                  <a:pt x="5027" y="178"/>
                  <a:pt x="5021" y="178"/>
                </a:cubicBezTo>
                <a:cubicBezTo>
                  <a:pt x="4990" y="178"/>
                  <a:pt x="4959" y="200"/>
                  <a:pt x="4959" y="254"/>
                </a:cubicBezTo>
                <a:lnTo>
                  <a:pt x="4959" y="378"/>
                </a:lnTo>
                <a:lnTo>
                  <a:pt x="4893" y="378"/>
                </a:lnTo>
                <a:lnTo>
                  <a:pt x="4893" y="118"/>
                </a:lnTo>
                <a:close/>
                <a:moveTo>
                  <a:pt x="4740" y="327"/>
                </a:moveTo>
                <a:lnTo>
                  <a:pt x="4740" y="327"/>
                </a:lnTo>
                <a:cubicBezTo>
                  <a:pt x="4766" y="327"/>
                  <a:pt x="4782" y="297"/>
                  <a:pt x="4782" y="248"/>
                </a:cubicBezTo>
                <a:cubicBezTo>
                  <a:pt x="4782" y="199"/>
                  <a:pt x="4766" y="169"/>
                  <a:pt x="4740" y="169"/>
                </a:cubicBezTo>
                <a:cubicBezTo>
                  <a:pt x="4714" y="169"/>
                  <a:pt x="4698" y="199"/>
                  <a:pt x="4698" y="248"/>
                </a:cubicBezTo>
                <a:cubicBezTo>
                  <a:pt x="4698" y="297"/>
                  <a:pt x="4714" y="327"/>
                  <a:pt x="4740" y="327"/>
                </a:cubicBezTo>
                <a:close/>
                <a:moveTo>
                  <a:pt x="4631" y="248"/>
                </a:moveTo>
                <a:lnTo>
                  <a:pt x="4631" y="248"/>
                </a:lnTo>
                <a:cubicBezTo>
                  <a:pt x="4631" y="164"/>
                  <a:pt x="4674" y="111"/>
                  <a:pt x="4740" y="111"/>
                </a:cubicBezTo>
                <a:cubicBezTo>
                  <a:pt x="4806" y="111"/>
                  <a:pt x="4849" y="164"/>
                  <a:pt x="4849" y="248"/>
                </a:cubicBezTo>
                <a:cubicBezTo>
                  <a:pt x="4849" y="332"/>
                  <a:pt x="4806" y="385"/>
                  <a:pt x="4740" y="385"/>
                </a:cubicBezTo>
                <a:cubicBezTo>
                  <a:pt x="4674" y="385"/>
                  <a:pt x="4631" y="332"/>
                  <a:pt x="4631" y="248"/>
                </a:cubicBezTo>
                <a:close/>
                <a:moveTo>
                  <a:pt x="4578" y="0"/>
                </a:moveTo>
                <a:lnTo>
                  <a:pt x="4578" y="0"/>
                </a:lnTo>
                <a:cubicBezTo>
                  <a:pt x="4600" y="0"/>
                  <a:pt x="4623" y="7"/>
                  <a:pt x="4633" y="17"/>
                </a:cubicBezTo>
                <a:lnTo>
                  <a:pt x="4611" y="65"/>
                </a:lnTo>
                <a:cubicBezTo>
                  <a:pt x="4603" y="61"/>
                  <a:pt x="4596" y="58"/>
                  <a:pt x="4587" y="58"/>
                </a:cubicBezTo>
                <a:cubicBezTo>
                  <a:pt x="4570" y="58"/>
                  <a:pt x="4559" y="70"/>
                  <a:pt x="4559" y="90"/>
                </a:cubicBezTo>
                <a:lnTo>
                  <a:pt x="4559" y="118"/>
                </a:lnTo>
                <a:lnTo>
                  <a:pt x="4614" y="118"/>
                </a:lnTo>
                <a:lnTo>
                  <a:pt x="4614" y="173"/>
                </a:lnTo>
                <a:lnTo>
                  <a:pt x="4559" y="173"/>
                </a:lnTo>
                <a:lnTo>
                  <a:pt x="4559" y="378"/>
                </a:lnTo>
                <a:lnTo>
                  <a:pt x="4494" y="378"/>
                </a:lnTo>
                <a:lnTo>
                  <a:pt x="4494" y="173"/>
                </a:lnTo>
                <a:lnTo>
                  <a:pt x="4447" y="173"/>
                </a:lnTo>
                <a:lnTo>
                  <a:pt x="4447" y="118"/>
                </a:lnTo>
                <a:lnTo>
                  <a:pt x="4494" y="118"/>
                </a:lnTo>
                <a:lnTo>
                  <a:pt x="4494" y="85"/>
                </a:lnTo>
                <a:cubicBezTo>
                  <a:pt x="4494" y="30"/>
                  <a:pt x="4531" y="0"/>
                  <a:pt x="4578" y="0"/>
                </a:cubicBezTo>
                <a:close/>
                <a:moveTo>
                  <a:pt x="4236" y="300"/>
                </a:moveTo>
                <a:lnTo>
                  <a:pt x="4236" y="300"/>
                </a:lnTo>
                <a:lnTo>
                  <a:pt x="4298" y="300"/>
                </a:lnTo>
                <a:cubicBezTo>
                  <a:pt x="4300" y="319"/>
                  <a:pt x="4312" y="333"/>
                  <a:pt x="4333" y="333"/>
                </a:cubicBezTo>
                <a:cubicBezTo>
                  <a:pt x="4349" y="333"/>
                  <a:pt x="4363" y="325"/>
                  <a:pt x="4363" y="310"/>
                </a:cubicBezTo>
                <a:cubicBezTo>
                  <a:pt x="4363" y="296"/>
                  <a:pt x="4355" y="287"/>
                  <a:pt x="4330" y="279"/>
                </a:cubicBezTo>
                <a:lnTo>
                  <a:pt x="4305" y="270"/>
                </a:lnTo>
                <a:cubicBezTo>
                  <a:pt x="4264" y="255"/>
                  <a:pt x="4240" y="229"/>
                  <a:pt x="4240" y="192"/>
                </a:cubicBezTo>
                <a:cubicBezTo>
                  <a:pt x="4240" y="144"/>
                  <a:pt x="4280" y="111"/>
                  <a:pt x="4331" y="111"/>
                </a:cubicBezTo>
                <a:cubicBezTo>
                  <a:pt x="4383" y="111"/>
                  <a:pt x="4420" y="144"/>
                  <a:pt x="4421" y="189"/>
                </a:cubicBezTo>
                <a:lnTo>
                  <a:pt x="4358" y="189"/>
                </a:lnTo>
                <a:cubicBezTo>
                  <a:pt x="4357" y="175"/>
                  <a:pt x="4347" y="163"/>
                  <a:pt x="4330" y="163"/>
                </a:cubicBezTo>
                <a:cubicBezTo>
                  <a:pt x="4316" y="163"/>
                  <a:pt x="4303" y="172"/>
                  <a:pt x="4303" y="187"/>
                </a:cubicBezTo>
                <a:cubicBezTo>
                  <a:pt x="4303" y="199"/>
                  <a:pt x="4309" y="206"/>
                  <a:pt x="4333" y="214"/>
                </a:cubicBezTo>
                <a:lnTo>
                  <a:pt x="4358" y="223"/>
                </a:lnTo>
                <a:cubicBezTo>
                  <a:pt x="4402" y="238"/>
                  <a:pt x="4426" y="267"/>
                  <a:pt x="4426" y="306"/>
                </a:cubicBezTo>
                <a:cubicBezTo>
                  <a:pt x="4426" y="356"/>
                  <a:pt x="4387" y="385"/>
                  <a:pt x="4334" y="385"/>
                </a:cubicBezTo>
                <a:cubicBezTo>
                  <a:pt x="4276" y="385"/>
                  <a:pt x="4237" y="350"/>
                  <a:pt x="4236" y="300"/>
                </a:cubicBezTo>
                <a:close/>
                <a:moveTo>
                  <a:pt x="4095" y="169"/>
                </a:moveTo>
                <a:lnTo>
                  <a:pt x="4095" y="169"/>
                </a:lnTo>
                <a:cubicBezTo>
                  <a:pt x="4077" y="169"/>
                  <a:pt x="4059" y="182"/>
                  <a:pt x="4059" y="213"/>
                </a:cubicBezTo>
                <a:lnTo>
                  <a:pt x="4059" y="378"/>
                </a:lnTo>
                <a:lnTo>
                  <a:pt x="3993" y="378"/>
                </a:lnTo>
                <a:lnTo>
                  <a:pt x="3993" y="118"/>
                </a:lnTo>
                <a:lnTo>
                  <a:pt x="4047" y="118"/>
                </a:lnTo>
                <a:lnTo>
                  <a:pt x="4053" y="144"/>
                </a:lnTo>
                <a:lnTo>
                  <a:pt x="4056" y="144"/>
                </a:lnTo>
                <a:cubicBezTo>
                  <a:pt x="4063" y="131"/>
                  <a:pt x="4083" y="111"/>
                  <a:pt x="4116" y="111"/>
                </a:cubicBezTo>
                <a:cubicBezTo>
                  <a:pt x="4160" y="111"/>
                  <a:pt x="4193" y="142"/>
                  <a:pt x="4193" y="196"/>
                </a:cubicBezTo>
                <a:lnTo>
                  <a:pt x="4193" y="378"/>
                </a:lnTo>
                <a:lnTo>
                  <a:pt x="4128" y="378"/>
                </a:lnTo>
                <a:lnTo>
                  <a:pt x="4128" y="210"/>
                </a:lnTo>
                <a:cubicBezTo>
                  <a:pt x="4128" y="182"/>
                  <a:pt x="4114" y="169"/>
                  <a:pt x="4095" y="169"/>
                </a:cubicBezTo>
                <a:close/>
                <a:moveTo>
                  <a:pt x="3834" y="329"/>
                </a:moveTo>
                <a:lnTo>
                  <a:pt x="3834" y="329"/>
                </a:lnTo>
                <a:cubicBezTo>
                  <a:pt x="3857" y="329"/>
                  <a:pt x="3873" y="309"/>
                  <a:pt x="3873" y="278"/>
                </a:cubicBezTo>
                <a:lnTo>
                  <a:pt x="3873" y="261"/>
                </a:lnTo>
                <a:lnTo>
                  <a:pt x="3858" y="264"/>
                </a:lnTo>
                <a:cubicBezTo>
                  <a:pt x="3826" y="269"/>
                  <a:pt x="3809" y="283"/>
                  <a:pt x="3809" y="303"/>
                </a:cubicBezTo>
                <a:cubicBezTo>
                  <a:pt x="3809" y="319"/>
                  <a:pt x="3820" y="329"/>
                  <a:pt x="3834" y="329"/>
                </a:cubicBezTo>
                <a:close/>
                <a:moveTo>
                  <a:pt x="3743" y="310"/>
                </a:moveTo>
                <a:lnTo>
                  <a:pt x="3743" y="310"/>
                </a:lnTo>
                <a:cubicBezTo>
                  <a:pt x="3743" y="260"/>
                  <a:pt x="3780" y="229"/>
                  <a:pt x="3845" y="221"/>
                </a:cubicBezTo>
                <a:lnTo>
                  <a:pt x="3873" y="217"/>
                </a:lnTo>
                <a:lnTo>
                  <a:pt x="3873" y="200"/>
                </a:lnTo>
                <a:cubicBezTo>
                  <a:pt x="3873" y="179"/>
                  <a:pt x="3862" y="168"/>
                  <a:pt x="3845" y="168"/>
                </a:cubicBezTo>
                <a:cubicBezTo>
                  <a:pt x="3826" y="168"/>
                  <a:pt x="3814" y="180"/>
                  <a:pt x="3812" y="199"/>
                </a:cubicBezTo>
                <a:lnTo>
                  <a:pt x="3746" y="199"/>
                </a:lnTo>
                <a:cubicBezTo>
                  <a:pt x="3750" y="147"/>
                  <a:pt x="3789" y="111"/>
                  <a:pt x="3846" y="111"/>
                </a:cubicBezTo>
                <a:cubicBezTo>
                  <a:pt x="3900" y="111"/>
                  <a:pt x="3938" y="147"/>
                  <a:pt x="3938" y="204"/>
                </a:cubicBezTo>
                <a:lnTo>
                  <a:pt x="3938" y="316"/>
                </a:lnTo>
                <a:cubicBezTo>
                  <a:pt x="3938" y="326"/>
                  <a:pt x="3944" y="333"/>
                  <a:pt x="3954" y="333"/>
                </a:cubicBezTo>
                <a:cubicBezTo>
                  <a:pt x="3956" y="333"/>
                  <a:pt x="3958" y="333"/>
                  <a:pt x="3961" y="332"/>
                </a:cubicBezTo>
                <a:lnTo>
                  <a:pt x="3961" y="380"/>
                </a:lnTo>
                <a:cubicBezTo>
                  <a:pt x="3953" y="382"/>
                  <a:pt x="3945" y="383"/>
                  <a:pt x="3937" y="383"/>
                </a:cubicBezTo>
                <a:cubicBezTo>
                  <a:pt x="3912" y="383"/>
                  <a:pt x="3891" y="372"/>
                  <a:pt x="3884" y="346"/>
                </a:cubicBezTo>
                <a:cubicBezTo>
                  <a:pt x="3875" y="365"/>
                  <a:pt x="3854" y="385"/>
                  <a:pt x="3819" y="385"/>
                </a:cubicBezTo>
                <a:cubicBezTo>
                  <a:pt x="3774" y="385"/>
                  <a:pt x="3743" y="356"/>
                  <a:pt x="3743" y="310"/>
                </a:cubicBezTo>
                <a:close/>
                <a:moveTo>
                  <a:pt x="3577" y="118"/>
                </a:moveTo>
                <a:lnTo>
                  <a:pt x="3577" y="118"/>
                </a:lnTo>
                <a:lnTo>
                  <a:pt x="3632" y="118"/>
                </a:lnTo>
                <a:lnTo>
                  <a:pt x="3637" y="152"/>
                </a:lnTo>
                <a:lnTo>
                  <a:pt x="3640" y="152"/>
                </a:lnTo>
                <a:cubicBezTo>
                  <a:pt x="3649" y="133"/>
                  <a:pt x="3671" y="115"/>
                  <a:pt x="3707" y="115"/>
                </a:cubicBezTo>
                <a:cubicBezTo>
                  <a:pt x="3712" y="115"/>
                  <a:pt x="3717" y="115"/>
                  <a:pt x="3721" y="116"/>
                </a:cubicBezTo>
                <a:lnTo>
                  <a:pt x="3721" y="178"/>
                </a:lnTo>
                <a:cubicBezTo>
                  <a:pt x="3715" y="178"/>
                  <a:pt x="3711" y="178"/>
                  <a:pt x="3706" y="178"/>
                </a:cubicBezTo>
                <a:cubicBezTo>
                  <a:pt x="3674" y="178"/>
                  <a:pt x="3643" y="200"/>
                  <a:pt x="3643" y="254"/>
                </a:cubicBezTo>
                <a:lnTo>
                  <a:pt x="3643" y="378"/>
                </a:lnTo>
                <a:lnTo>
                  <a:pt x="3577" y="378"/>
                </a:lnTo>
                <a:lnTo>
                  <a:pt x="3577" y="118"/>
                </a:lnTo>
                <a:close/>
                <a:moveTo>
                  <a:pt x="3413" y="76"/>
                </a:moveTo>
                <a:lnTo>
                  <a:pt x="3413" y="76"/>
                </a:lnTo>
                <a:lnTo>
                  <a:pt x="3327" y="76"/>
                </a:lnTo>
                <a:lnTo>
                  <a:pt x="3327" y="16"/>
                </a:lnTo>
                <a:lnTo>
                  <a:pt x="3567" y="16"/>
                </a:lnTo>
                <a:lnTo>
                  <a:pt x="3567" y="76"/>
                </a:lnTo>
                <a:lnTo>
                  <a:pt x="3482" y="76"/>
                </a:lnTo>
                <a:lnTo>
                  <a:pt x="3482" y="378"/>
                </a:lnTo>
                <a:lnTo>
                  <a:pt x="3413" y="378"/>
                </a:lnTo>
                <a:lnTo>
                  <a:pt x="3413" y="76"/>
                </a:lnTo>
                <a:close/>
                <a:moveTo>
                  <a:pt x="3144" y="344"/>
                </a:moveTo>
                <a:lnTo>
                  <a:pt x="3144" y="344"/>
                </a:lnTo>
                <a:cubicBezTo>
                  <a:pt x="3144" y="324"/>
                  <a:pt x="3161" y="306"/>
                  <a:pt x="3183" y="306"/>
                </a:cubicBezTo>
                <a:cubicBezTo>
                  <a:pt x="3203" y="306"/>
                  <a:pt x="3220" y="324"/>
                  <a:pt x="3220" y="344"/>
                </a:cubicBezTo>
                <a:cubicBezTo>
                  <a:pt x="3220" y="365"/>
                  <a:pt x="3203" y="383"/>
                  <a:pt x="3183" y="383"/>
                </a:cubicBezTo>
                <a:cubicBezTo>
                  <a:pt x="3161" y="383"/>
                  <a:pt x="3144" y="365"/>
                  <a:pt x="3144" y="344"/>
                </a:cubicBezTo>
                <a:close/>
                <a:moveTo>
                  <a:pt x="3036" y="219"/>
                </a:moveTo>
                <a:lnTo>
                  <a:pt x="3036" y="219"/>
                </a:lnTo>
                <a:cubicBezTo>
                  <a:pt x="3034" y="186"/>
                  <a:pt x="3021" y="167"/>
                  <a:pt x="3001" y="167"/>
                </a:cubicBezTo>
                <a:cubicBezTo>
                  <a:pt x="2979" y="167"/>
                  <a:pt x="2965" y="186"/>
                  <a:pt x="2962" y="219"/>
                </a:cubicBezTo>
                <a:lnTo>
                  <a:pt x="3036" y="219"/>
                </a:lnTo>
                <a:close/>
                <a:moveTo>
                  <a:pt x="2895" y="248"/>
                </a:moveTo>
                <a:lnTo>
                  <a:pt x="2895" y="248"/>
                </a:lnTo>
                <a:cubicBezTo>
                  <a:pt x="2895" y="164"/>
                  <a:pt x="2936" y="111"/>
                  <a:pt x="3001" y="111"/>
                </a:cubicBezTo>
                <a:cubicBezTo>
                  <a:pt x="3063" y="111"/>
                  <a:pt x="3103" y="162"/>
                  <a:pt x="3103" y="246"/>
                </a:cubicBezTo>
                <a:cubicBezTo>
                  <a:pt x="3103" y="250"/>
                  <a:pt x="3103" y="255"/>
                  <a:pt x="3102" y="264"/>
                </a:cubicBezTo>
                <a:lnTo>
                  <a:pt x="2961" y="264"/>
                </a:lnTo>
                <a:cubicBezTo>
                  <a:pt x="2962" y="303"/>
                  <a:pt x="2977" y="330"/>
                  <a:pt x="3003" y="330"/>
                </a:cubicBezTo>
                <a:cubicBezTo>
                  <a:pt x="3020" y="330"/>
                  <a:pt x="3033" y="319"/>
                  <a:pt x="3036" y="298"/>
                </a:cubicBezTo>
                <a:lnTo>
                  <a:pt x="3101" y="298"/>
                </a:lnTo>
                <a:cubicBezTo>
                  <a:pt x="3096" y="351"/>
                  <a:pt x="3057" y="385"/>
                  <a:pt x="3003" y="385"/>
                </a:cubicBezTo>
                <a:cubicBezTo>
                  <a:pt x="2935" y="385"/>
                  <a:pt x="2895" y="331"/>
                  <a:pt x="2895" y="248"/>
                </a:cubicBezTo>
                <a:close/>
                <a:moveTo>
                  <a:pt x="2650" y="248"/>
                </a:moveTo>
                <a:lnTo>
                  <a:pt x="2650" y="248"/>
                </a:lnTo>
                <a:cubicBezTo>
                  <a:pt x="2650" y="165"/>
                  <a:pt x="2693" y="111"/>
                  <a:pt x="2759" y="111"/>
                </a:cubicBezTo>
                <a:cubicBezTo>
                  <a:pt x="2817" y="111"/>
                  <a:pt x="2858" y="151"/>
                  <a:pt x="2863" y="212"/>
                </a:cubicBezTo>
                <a:lnTo>
                  <a:pt x="2796" y="212"/>
                </a:lnTo>
                <a:cubicBezTo>
                  <a:pt x="2794" y="184"/>
                  <a:pt x="2779" y="170"/>
                  <a:pt x="2759" y="170"/>
                </a:cubicBezTo>
                <a:cubicBezTo>
                  <a:pt x="2733" y="170"/>
                  <a:pt x="2716" y="198"/>
                  <a:pt x="2716" y="248"/>
                </a:cubicBezTo>
                <a:cubicBezTo>
                  <a:pt x="2716" y="299"/>
                  <a:pt x="2733" y="326"/>
                  <a:pt x="2760" y="326"/>
                </a:cubicBezTo>
                <a:cubicBezTo>
                  <a:pt x="2779" y="326"/>
                  <a:pt x="2793" y="312"/>
                  <a:pt x="2796" y="288"/>
                </a:cubicBezTo>
                <a:lnTo>
                  <a:pt x="2863" y="288"/>
                </a:lnTo>
                <a:cubicBezTo>
                  <a:pt x="2857" y="347"/>
                  <a:pt x="2816" y="385"/>
                  <a:pt x="2760" y="385"/>
                </a:cubicBezTo>
                <a:cubicBezTo>
                  <a:pt x="2693" y="385"/>
                  <a:pt x="2650" y="332"/>
                  <a:pt x="2650" y="248"/>
                </a:cubicBezTo>
                <a:close/>
                <a:moveTo>
                  <a:pt x="2506" y="169"/>
                </a:moveTo>
                <a:lnTo>
                  <a:pt x="2506" y="169"/>
                </a:lnTo>
                <a:cubicBezTo>
                  <a:pt x="2487" y="169"/>
                  <a:pt x="2469" y="182"/>
                  <a:pt x="2469" y="213"/>
                </a:cubicBezTo>
                <a:lnTo>
                  <a:pt x="2469" y="378"/>
                </a:lnTo>
                <a:lnTo>
                  <a:pt x="2404" y="378"/>
                </a:lnTo>
                <a:lnTo>
                  <a:pt x="2404" y="118"/>
                </a:lnTo>
                <a:lnTo>
                  <a:pt x="2458" y="118"/>
                </a:lnTo>
                <a:lnTo>
                  <a:pt x="2464" y="144"/>
                </a:lnTo>
                <a:lnTo>
                  <a:pt x="2467" y="144"/>
                </a:lnTo>
                <a:cubicBezTo>
                  <a:pt x="2474" y="131"/>
                  <a:pt x="2494" y="111"/>
                  <a:pt x="2527" y="111"/>
                </a:cubicBezTo>
                <a:cubicBezTo>
                  <a:pt x="2570" y="111"/>
                  <a:pt x="2604" y="142"/>
                  <a:pt x="2604" y="196"/>
                </a:cubicBezTo>
                <a:lnTo>
                  <a:pt x="2604" y="378"/>
                </a:lnTo>
                <a:lnTo>
                  <a:pt x="2538" y="378"/>
                </a:lnTo>
                <a:lnTo>
                  <a:pt x="2538" y="210"/>
                </a:lnTo>
                <a:cubicBezTo>
                  <a:pt x="2538" y="182"/>
                  <a:pt x="2524" y="169"/>
                  <a:pt x="2506" y="169"/>
                </a:cubicBezTo>
                <a:close/>
                <a:moveTo>
                  <a:pt x="2289" y="219"/>
                </a:moveTo>
                <a:lnTo>
                  <a:pt x="2289" y="219"/>
                </a:lnTo>
                <a:cubicBezTo>
                  <a:pt x="2287" y="186"/>
                  <a:pt x="2274" y="167"/>
                  <a:pt x="2254" y="167"/>
                </a:cubicBezTo>
                <a:cubicBezTo>
                  <a:pt x="2232" y="167"/>
                  <a:pt x="2218" y="186"/>
                  <a:pt x="2215" y="219"/>
                </a:cubicBezTo>
                <a:lnTo>
                  <a:pt x="2289" y="219"/>
                </a:lnTo>
                <a:close/>
                <a:moveTo>
                  <a:pt x="2148" y="248"/>
                </a:moveTo>
                <a:lnTo>
                  <a:pt x="2148" y="248"/>
                </a:lnTo>
                <a:cubicBezTo>
                  <a:pt x="2148" y="164"/>
                  <a:pt x="2190" y="111"/>
                  <a:pt x="2254" y="111"/>
                </a:cubicBezTo>
                <a:cubicBezTo>
                  <a:pt x="2316" y="111"/>
                  <a:pt x="2357" y="162"/>
                  <a:pt x="2357" y="246"/>
                </a:cubicBezTo>
                <a:cubicBezTo>
                  <a:pt x="2357" y="250"/>
                  <a:pt x="2357" y="255"/>
                  <a:pt x="2356" y="264"/>
                </a:cubicBezTo>
                <a:lnTo>
                  <a:pt x="2214" y="264"/>
                </a:lnTo>
                <a:cubicBezTo>
                  <a:pt x="2215" y="303"/>
                  <a:pt x="2230" y="330"/>
                  <a:pt x="2256" y="330"/>
                </a:cubicBezTo>
                <a:cubicBezTo>
                  <a:pt x="2273" y="330"/>
                  <a:pt x="2286" y="319"/>
                  <a:pt x="2289" y="298"/>
                </a:cubicBezTo>
                <a:lnTo>
                  <a:pt x="2355" y="298"/>
                </a:lnTo>
                <a:cubicBezTo>
                  <a:pt x="2349" y="351"/>
                  <a:pt x="2310" y="385"/>
                  <a:pt x="2256" y="385"/>
                </a:cubicBezTo>
                <a:cubicBezTo>
                  <a:pt x="2188" y="385"/>
                  <a:pt x="2148" y="331"/>
                  <a:pt x="2148" y="248"/>
                </a:cubicBezTo>
                <a:close/>
                <a:moveTo>
                  <a:pt x="2035" y="118"/>
                </a:moveTo>
                <a:lnTo>
                  <a:pt x="2035" y="118"/>
                </a:lnTo>
                <a:lnTo>
                  <a:pt x="2101" y="118"/>
                </a:lnTo>
                <a:lnTo>
                  <a:pt x="2101" y="378"/>
                </a:lnTo>
                <a:lnTo>
                  <a:pt x="2035" y="378"/>
                </a:lnTo>
                <a:lnTo>
                  <a:pt x="2035" y="118"/>
                </a:lnTo>
                <a:close/>
                <a:moveTo>
                  <a:pt x="2068" y="3"/>
                </a:moveTo>
                <a:lnTo>
                  <a:pt x="2068" y="3"/>
                </a:lnTo>
                <a:cubicBezTo>
                  <a:pt x="2090" y="3"/>
                  <a:pt x="2109" y="21"/>
                  <a:pt x="2109" y="43"/>
                </a:cubicBezTo>
                <a:cubicBezTo>
                  <a:pt x="2109" y="66"/>
                  <a:pt x="2090" y="84"/>
                  <a:pt x="2068" y="84"/>
                </a:cubicBezTo>
                <a:cubicBezTo>
                  <a:pt x="2046" y="84"/>
                  <a:pt x="2027" y="66"/>
                  <a:pt x="2027" y="43"/>
                </a:cubicBezTo>
                <a:cubicBezTo>
                  <a:pt x="2027" y="21"/>
                  <a:pt x="2046" y="3"/>
                  <a:pt x="2068" y="3"/>
                </a:cubicBezTo>
                <a:close/>
                <a:moveTo>
                  <a:pt x="1778" y="248"/>
                </a:moveTo>
                <a:lnTo>
                  <a:pt x="1778" y="248"/>
                </a:lnTo>
                <a:cubicBezTo>
                  <a:pt x="1778" y="165"/>
                  <a:pt x="1821" y="111"/>
                  <a:pt x="1888" y="111"/>
                </a:cubicBezTo>
                <a:cubicBezTo>
                  <a:pt x="1945" y="111"/>
                  <a:pt x="1986" y="151"/>
                  <a:pt x="1991" y="212"/>
                </a:cubicBezTo>
                <a:lnTo>
                  <a:pt x="1925" y="212"/>
                </a:lnTo>
                <a:cubicBezTo>
                  <a:pt x="1922" y="184"/>
                  <a:pt x="1908" y="170"/>
                  <a:pt x="1888" y="170"/>
                </a:cubicBezTo>
                <a:cubicBezTo>
                  <a:pt x="1862" y="170"/>
                  <a:pt x="1845" y="198"/>
                  <a:pt x="1845" y="248"/>
                </a:cubicBezTo>
                <a:cubicBezTo>
                  <a:pt x="1845" y="299"/>
                  <a:pt x="1862" y="326"/>
                  <a:pt x="1888" y="326"/>
                </a:cubicBezTo>
                <a:cubicBezTo>
                  <a:pt x="1908" y="326"/>
                  <a:pt x="1922" y="312"/>
                  <a:pt x="1925" y="288"/>
                </a:cubicBezTo>
                <a:lnTo>
                  <a:pt x="1991" y="288"/>
                </a:lnTo>
                <a:cubicBezTo>
                  <a:pt x="1986" y="347"/>
                  <a:pt x="1945" y="385"/>
                  <a:pt x="1888" y="385"/>
                </a:cubicBezTo>
                <a:cubicBezTo>
                  <a:pt x="1821" y="385"/>
                  <a:pt x="1778" y="332"/>
                  <a:pt x="1778" y="248"/>
                </a:cubicBezTo>
                <a:close/>
                <a:moveTo>
                  <a:pt x="1525" y="275"/>
                </a:moveTo>
                <a:lnTo>
                  <a:pt x="1525" y="275"/>
                </a:lnTo>
                <a:lnTo>
                  <a:pt x="1596" y="275"/>
                </a:lnTo>
                <a:cubicBezTo>
                  <a:pt x="1598" y="309"/>
                  <a:pt x="1614" y="324"/>
                  <a:pt x="1638" y="324"/>
                </a:cubicBezTo>
                <a:cubicBezTo>
                  <a:pt x="1661" y="324"/>
                  <a:pt x="1676" y="310"/>
                  <a:pt x="1676" y="286"/>
                </a:cubicBezTo>
                <a:cubicBezTo>
                  <a:pt x="1676" y="264"/>
                  <a:pt x="1662" y="248"/>
                  <a:pt x="1628" y="228"/>
                </a:cubicBezTo>
                <a:lnTo>
                  <a:pt x="1596" y="210"/>
                </a:lnTo>
                <a:cubicBezTo>
                  <a:pt x="1549" y="183"/>
                  <a:pt x="1528" y="149"/>
                  <a:pt x="1528" y="107"/>
                </a:cubicBezTo>
                <a:cubicBezTo>
                  <a:pt x="1528" y="56"/>
                  <a:pt x="1572" y="10"/>
                  <a:pt x="1634" y="10"/>
                </a:cubicBezTo>
                <a:cubicBezTo>
                  <a:pt x="1697" y="10"/>
                  <a:pt x="1740" y="50"/>
                  <a:pt x="1741" y="112"/>
                </a:cubicBezTo>
                <a:lnTo>
                  <a:pt x="1669" y="112"/>
                </a:lnTo>
                <a:cubicBezTo>
                  <a:pt x="1667" y="86"/>
                  <a:pt x="1654" y="71"/>
                  <a:pt x="1632" y="71"/>
                </a:cubicBezTo>
                <a:cubicBezTo>
                  <a:pt x="1614" y="71"/>
                  <a:pt x="1599" y="85"/>
                  <a:pt x="1599" y="104"/>
                </a:cubicBezTo>
                <a:cubicBezTo>
                  <a:pt x="1599" y="124"/>
                  <a:pt x="1611" y="139"/>
                  <a:pt x="1649" y="160"/>
                </a:cubicBezTo>
                <a:lnTo>
                  <a:pt x="1673" y="174"/>
                </a:lnTo>
                <a:cubicBezTo>
                  <a:pt x="1722" y="201"/>
                  <a:pt x="1746" y="240"/>
                  <a:pt x="1746" y="286"/>
                </a:cubicBezTo>
                <a:cubicBezTo>
                  <a:pt x="1746" y="344"/>
                  <a:pt x="1703" y="385"/>
                  <a:pt x="1638" y="385"/>
                </a:cubicBezTo>
                <a:cubicBezTo>
                  <a:pt x="1569" y="385"/>
                  <a:pt x="1526" y="342"/>
                  <a:pt x="1525" y="275"/>
                </a:cubicBezTo>
                <a:close/>
                <a:moveTo>
                  <a:pt x="1307" y="344"/>
                </a:moveTo>
                <a:lnTo>
                  <a:pt x="1307" y="344"/>
                </a:lnTo>
                <a:cubicBezTo>
                  <a:pt x="1307" y="324"/>
                  <a:pt x="1324" y="306"/>
                  <a:pt x="1345" y="306"/>
                </a:cubicBezTo>
                <a:cubicBezTo>
                  <a:pt x="1366" y="306"/>
                  <a:pt x="1383" y="324"/>
                  <a:pt x="1383" y="344"/>
                </a:cubicBezTo>
                <a:cubicBezTo>
                  <a:pt x="1383" y="365"/>
                  <a:pt x="1366" y="383"/>
                  <a:pt x="1345" y="383"/>
                </a:cubicBezTo>
                <a:cubicBezTo>
                  <a:pt x="1324" y="383"/>
                  <a:pt x="1307" y="365"/>
                  <a:pt x="1307" y="344"/>
                </a:cubicBezTo>
                <a:close/>
                <a:moveTo>
                  <a:pt x="1117" y="431"/>
                </a:moveTo>
                <a:lnTo>
                  <a:pt x="1117" y="431"/>
                </a:lnTo>
                <a:cubicBezTo>
                  <a:pt x="1131" y="431"/>
                  <a:pt x="1149" y="423"/>
                  <a:pt x="1155" y="401"/>
                </a:cubicBezTo>
                <a:lnTo>
                  <a:pt x="1161" y="377"/>
                </a:lnTo>
                <a:lnTo>
                  <a:pt x="1080" y="118"/>
                </a:lnTo>
                <a:lnTo>
                  <a:pt x="1147" y="118"/>
                </a:lnTo>
                <a:lnTo>
                  <a:pt x="1192" y="287"/>
                </a:lnTo>
                <a:lnTo>
                  <a:pt x="1195" y="287"/>
                </a:lnTo>
                <a:lnTo>
                  <a:pt x="1233" y="118"/>
                </a:lnTo>
                <a:lnTo>
                  <a:pt x="1301" y="118"/>
                </a:lnTo>
                <a:lnTo>
                  <a:pt x="1221" y="405"/>
                </a:lnTo>
                <a:cubicBezTo>
                  <a:pt x="1204" y="465"/>
                  <a:pt x="1163" y="488"/>
                  <a:pt x="1126" y="488"/>
                </a:cubicBezTo>
                <a:cubicBezTo>
                  <a:pt x="1111" y="488"/>
                  <a:pt x="1101" y="486"/>
                  <a:pt x="1091" y="483"/>
                </a:cubicBezTo>
                <a:lnTo>
                  <a:pt x="1091" y="427"/>
                </a:lnTo>
                <a:cubicBezTo>
                  <a:pt x="1100" y="430"/>
                  <a:pt x="1109" y="431"/>
                  <a:pt x="1117" y="431"/>
                </a:cubicBezTo>
                <a:close/>
                <a:moveTo>
                  <a:pt x="1021" y="385"/>
                </a:moveTo>
                <a:lnTo>
                  <a:pt x="1021" y="385"/>
                </a:lnTo>
                <a:cubicBezTo>
                  <a:pt x="970" y="385"/>
                  <a:pt x="937" y="349"/>
                  <a:pt x="937" y="304"/>
                </a:cubicBezTo>
                <a:lnTo>
                  <a:pt x="937" y="173"/>
                </a:lnTo>
                <a:lnTo>
                  <a:pt x="891" y="173"/>
                </a:lnTo>
                <a:lnTo>
                  <a:pt x="891" y="118"/>
                </a:lnTo>
                <a:lnTo>
                  <a:pt x="898" y="118"/>
                </a:lnTo>
                <a:cubicBezTo>
                  <a:pt x="929" y="118"/>
                  <a:pt x="944" y="100"/>
                  <a:pt x="946" y="69"/>
                </a:cubicBezTo>
                <a:lnTo>
                  <a:pt x="947" y="44"/>
                </a:lnTo>
                <a:lnTo>
                  <a:pt x="1003" y="44"/>
                </a:lnTo>
                <a:lnTo>
                  <a:pt x="1003" y="118"/>
                </a:lnTo>
                <a:lnTo>
                  <a:pt x="1058" y="118"/>
                </a:lnTo>
                <a:lnTo>
                  <a:pt x="1058" y="173"/>
                </a:lnTo>
                <a:lnTo>
                  <a:pt x="1003" y="173"/>
                </a:lnTo>
                <a:lnTo>
                  <a:pt x="1003" y="297"/>
                </a:lnTo>
                <a:cubicBezTo>
                  <a:pt x="1003" y="315"/>
                  <a:pt x="1016" y="328"/>
                  <a:pt x="1035" y="328"/>
                </a:cubicBezTo>
                <a:cubicBezTo>
                  <a:pt x="1042" y="328"/>
                  <a:pt x="1049" y="326"/>
                  <a:pt x="1054" y="325"/>
                </a:cubicBezTo>
                <a:lnTo>
                  <a:pt x="1054" y="379"/>
                </a:lnTo>
                <a:cubicBezTo>
                  <a:pt x="1044" y="383"/>
                  <a:pt x="1032" y="385"/>
                  <a:pt x="1021" y="385"/>
                </a:cubicBezTo>
                <a:close/>
                <a:moveTo>
                  <a:pt x="804" y="219"/>
                </a:moveTo>
                <a:lnTo>
                  <a:pt x="804" y="219"/>
                </a:lnTo>
                <a:cubicBezTo>
                  <a:pt x="802" y="186"/>
                  <a:pt x="789" y="167"/>
                  <a:pt x="769" y="167"/>
                </a:cubicBezTo>
                <a:cubicBezTo>
                  <a:pt x="747" y="167"/>
                  <a:pt x="733" y="186"/>
                  <a:pt x="730" y="219"/>
                </a:cubicBezTo>
                <a:lnTo>
                  <a:pt x="804" y="219"/>
                </a:lnTo>
                <a:close/>
                <a:moveTo>
                  <a:pt x="663" y="248"/>
                </a:moveTo>
                <a:lnTo>
                  <a:pt x="663" y="248"/>
                </a:lnTo>
                <a:cubicBezTo>
                  <a:pt x="663" y="164"/>
                  <a:pt x="705" y="111"/>
                  <a:pt x="769" y="111"/>
                </a:cubicBezTo>
                <a:cubicBezTo>
                  <a:pt x="831" y="111"/>
                  <a:pt x="872" y="162"/>
                  <a:pt x="872" y="246"/>
                </a:cubicBezTo>
                <a:cubicBezTo>
                  <a:pt x="872" y="250"/>
                  <a:pt x="872" y="255"/>
                  <a:pt x="871" y="264"/>
                </a:cubicBezTo>
                <a:lnTo>
                  <a:pt x="729" y="264"/>
                </a:lnTo>
                <a:cubicBezTo>
                  <a:pt x="730" y="303"/>
                  <a:pt x="745" y="330"/>
                  <a:pt x="771" y="330"/>
                </a:cubicBezTo>
                <a:cubicBezTo>
                  <a:pt x="788" y="330"/>
                  <a:pt x="801" y="319"/>
                  <a:pt x="804" y="298"/>
                </a:cubicBezTo>
                <a:lnTo>
                  <a:pt x="870" y="298"/>
                </a:lnTo>
                <a:cubicBezTo>
                  <a:pt x="864" y="351"/>
                  <a:pt x="825" y="385"/>
                  <a:pt x="771" y="385"/>
                </a:cubicBezTo>
                <a:cubicBezTo>
                  <a:pt x="703" y="385"/>
                  <a:pt x="663" y="331"/>
                  <a:pt x="663" y="248"/>
                </a:cubicBezTo>
                <a:close/>
                <a:moveTo>
                  <a:pt x="608" y="0"/>
                </a:moveTo>
                <a:lnTo>
                  <a:pt x="608" y="0"/>
                </a:lnTo>
                <a:cubicBezTo>
                  <a:pt x="631" y="0"/>
                  <a:pt x="653" y="7"/>
                  <a:pt x="664" y="17"/>
                </a:cubicBezTo>
                <a:lnTo>
                  <a:pt x="641" y="65"/>
                </a:lnTo>
                <a:cubicBezTo>
                  <a:pt x="633" y="61"/>
                  <a:pt x="626" y="58"/>
                  <a:pt x="618" y="58"/>
                </a:cubicBezTo>
                <a:cubicBezTo>
                  <a:pt x="600" y="58"/>
                  <a:pt x="590" y="70"/>
                  <a:pt x="590" y="90"/>
                </a:cubicBezTo>
                <a:lnTo>
                  <a:pt x="590" y="118"/>
                </a:lnTo>
                <a:lnTo>
                  <a:pt x="645" y="118"/>
                </a:lnTo>
                <a:lnTo>
                  <a:pt x="645" y="173"/>
                </a:lnTo>
                <a:lnTo>
                  <a:pt x="590" y="173"/>
                </a:lnTo>
                <a:lnTo>
                  <a:pt x="590" y="378"/>
                </a:lnTo>
                <a:lnTo>
                  <a:pt x="524" y="378"/>
                </a:lnTo>
                <a:lnTo>
                  <a:pt x="524" y="173"/>
                </a:lnTo>
                <a:lnTo>
                  <a:pt x="478" y="173"/>
                </a:lnTo>
                <a:lnTo>
                  <a:pt x="478" y="118"/>
                </a:lnTo>
                <a:lnTo>
                  <a:pt x="524" y="118"/>
                </a:lnTo>
                <a:lnTo>
                  <a:pt x="524" y="85"/>
                </a:lnTo>
                <a:cubicBezTo>
                  <a:pt x="524" y="30"/>
                  <a:pt x="562" y="0"/>
                  <a:pt x="608" y="0"/>
                </a:cubicBezTo>
                <a:close/>
                <a:moveTo>
                  <a:pt x="344" y="329"/>
                </a:moveTo>
                <a:lnTo>
                  <a:pt x="344" y="329"/>
                </a:lnTo>
                <a:cubicBezTo>
                  <a:pt x="367" y="329"/>
                  <a:pt x="383" y="309"/>
                  <a:pt x="383" y="278"/>
                </a:cubicBezTo>
                <a:lnTo>
                  <a:pt x="383" y="261"/>
                </a:lnTo>
                <a:lnTo>
                  <a:pt x="368" y="264"/>
                </a:lnTo>
                <a:cubicBezTo>
                  <a:pt x="336" y="269"/>
                  <a:pt x="319" y="283"/>
                  <a:pt x="319" y="303"/>
                </a:cubicBezTo>
                <a:cubicBezTo>
                  <a:pt x="319" y="319"/>
                  <a:pt x="330" y="329"/>
                  <a:pt x="344" y="329"/>
                </a:cubicBezTo>
                <a:close/>
                <a:moveTo>
                  <a:pt x="253" y="310"/>
                </a:moveTo>
                <a:lnTo>
                  <a:pt x="253" y="310"/>
                </a:lnTo>
                <a:cubicBezTo>
                  <a:pt x="253" y="260"/>
                  <a:pt x="290" y="229"/>
                  <a:pt x="354" y="221"/>
                </a:cubicBezTo>
                <a:lnTo>
                  <a:pt x="383" y="217"/>
                </a:lnTo>
                <a:lnTo>
                  <a:pt x="383" y="200"/>
                </a:lnTo>
                <a:cubicBezTo>
                  <a:pt x="383" y="179"/>
                  <a:pt x="371" y="168"/>
                  <a:pt x="354" y="168"/>
                </a:cubicBezTo>
                <a:cubicBezTo>
                  <a:pt x="336" y="168"/>
                  <a:pt x="323" y="180"/>
                  <a:pt x="322" y="199"/>
                </a:cubicBezTo>
                <a:lnTo>
                  <a:pt x="256" y="199"/>
                </a:lnTo>
                <a:cubicBezTo>
                  <a:pt x="260" y="147"/>
                  <a:pt x="299" y="111"/>
                  <a:pt x="355" y="111"/>
                </a:cubicBezTo>
                <a:cubicBezTo>
                  <a:pt x="410" y="111"/>
                  <a:pt x="448" y="147"/>
                  <a:pt x="448" y="204"/>
                </a:cubicBezTo>
                <a:lnTo>
                  <a:pt x="448" y="316"/>
                </a:lnTo>
                <a:cubicBezTo>
                  <a:pt x="448" y="326"/>
                  <a:pt x="454" y="333"/>
                  <a:pt x="464" y="333"/>
                </a:cubicBezTo>
                <a:cubicBezTo>
                  <a:pt x="466" y="333"/>
                  <a:pt x="468" y="333"/>
                  <a:pt x="471" y="332"/>
                </a:cubicBezTo>
                <a:lnTo>
                  <a:pt x="471" y="380"/>
                </a:lnTo>
                <a:cubicBezTo>
                  <a:pt x="463" y="382"/>
                  <a:pt x="455" y="383"/>
                  <a:pt x="447" y="383"/>
                </a:cubicBezTo>
                <a:cubicBezTo>
                  <a:pt x="422" y="383"/>
                  <a:pt x="400" y="372"/>
                  <a:pt x="394" y="346"/>
                </a:cubicBezTo>
                <a:cubicBezTo>
                  <a:pt x="384" y="365"/>
                  <a:pt x="364" y="385"/>
                  <a:pt x="329" y="385"/>
                </a:cubicBezTo>
                <a:cubicBezTo>
                  <a:pt x="284" y="385"/>
                  <a:pt x="253" y="356"/>
                  <a:pt x="253" y="310"/>
                </a:cubicBezTo>
                <a:close/>
                <a:moveTo>
                  <a:pt x="0" y="275"/>
                </a:moveTo>
                <a:lnTo>
                  <a:pt x="0" y="275"/>
                </a:lnTo>
                <a:lnTo>
                  <a:pt x="71" y="275"/>
                </a:lnTo>
                <a:cubicBezTo>
                  <a:pt x="73" y="309"/>
                  <a:pt x="89" y="324"/>
                  <a:pt x="113" y="324"/>
                </a:cubicBezTo>
                <a:cubicBezTo>
                  <a:pt x="136" y="324"/>
                  <a:pt x="151" y="310"/>
                  <a:pt x="151" y="286"/>
                </a:cubicBezTo>
                <a:cubicBezTo>
                  <a:pt x="151" y="264"/>
                  <a:pt x="137" y="248"/>
                  <a:pt x="103" y="228"/>
                </a:cubicBezTo>
                <a:lnTo>
                  <a:pt x="71" y="210"/>
                </a:lnTo>
                <a:cubicBezTo>
                  <a:pt x="23" y="183"/>
                  <a:pt x="3" y="149"/>
                  <a:pt x="3" y="107"/>
                </a:cubicBezTo>
                <a:cubicBezTo>
                  <a:pt x="3" y="56"/>
                  <a:pt x="47" y="10"/>
                  <a:pt x="108" y="10"/>
                </a:cubicBezTo>
                <a:cubicBezTo>
                  <a:pt x="171" y="10"/>
                  <a:pt x="214" y="50"/>
                  <a:pt x="216" y="112"/>
                </a:cubicBezTo>
                <a:lnTo>
                  <a:pt x="144" y="112"/>
                </a:lnTo>
                <a:cubicBezTo>
                  <a:pt x="141" y="86"/>
                  <a:pt x="129" y="71"/>
                  <a:pt x="107" y="71"/>
                </a:cubicBezTo>
                <a:cubicBezTo>
                  <a:pt x="89" y="71"/>
                  <a:pt x="74" y="85"/>
                  <a:pt x="74" y="104"/>
                </a:cubicBezTo>
                <a:cubicBezTo>
                  <a:pt x="74" y="124"/>
                  <a:pt x="86" y="139"/>
                  <a:pt x="123" y="160"/>
                </a:cubicBezTo>
                <a:lnTo>
                  <a:pt x="148" y="174"/>
                </a:lnTo>
                <a:cubicBezTo>
                  <a:pt x="197" y="201"/>
                  <a:pt x="220" y="240"/>
                  <a:pt x="220" y="286"/>
                </a:cubicBezTo>
                <a:cubicBezTo>
                  <a:pt x="220" y="344"/>
                  <a:pt x="178" y="385"/>
                  <a:pt x="113" y="385"/>
                </a:cubicBezTo>
                <a:cubicBezTo>
                  <a:pt x="44" y="385"/>
                  <a:pt x="1" y="342"/>
                  <a:pt x="0" y="275"/>
                </a:cubicBezTo>
                <a:close/>
              </a:path>
            </a:pathLst>
          </a:custGeom>
          <a:solidFill>
            <a:srgbClr val="CA012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5710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Midnight Blue Image">
    <p:bg>
      <p:bgPr>
        <a:solidFill>
          <a:srgbClr val="122C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">
            <a:extLst>
              <a:ext uri="{FF2B5EF4-FFF2-40B4-BE49-F238E27FC236}">
                <a16:creationId xmlns:a16="http://schemas.microsoft.com/office/drawing/2014/main" id="{25AACA9F-30CA-B558-FBE4-1AC9B5A93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273147" y="0"/>
            <a:ext cx="4870853" cy="5143500"/>
          </a:xfrm>
          <a:solidFill>
            <a:schemeClr val="tx1">
              <a:lumMod val="85000"/>
            </a:schemeClr>
          </a:solidFill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800">
                <a:solidFill>
                  <a:srgbClr val="00000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2"/>
          <p:cNvSpPr>
            <a:spLocks noGrp="1"/>
          </p:cNvSpPr>
          <p:nvPr>
            <p:ph type="title" hasCustomPrompt="1"/>
          </p:nvPr>
        </p:nvSpPr>
        <p:spPr>
          <a:xfrm>
            <a:off x="411164" y="412750"/>
            <a:ext cx="3503611" cy="866775"/>
          </a:xfrm>
        </p:spPr>
        <p:txBody>
          <a:bodyPr anchor="b"/>
          <a:lstStyle>
            <a:lvl1pPr>
              <a:lnSpc>
                <a:spcPct val="85000"/>
              </a:lnSpc>
              <a:defRPr sz="3200" b="0"/>
            </a:lvl1pPr>
          </a:lstStyle>
          <a:p>
            <a:r>
              <a:rPr lang="en-US" dirty="0"/>
              <a:t>[Divider title]</a:t>
            </a:r>
          </a:p>
        </p:txBody>
      </p:sp>
      <p:sp>
        <p:nvSpPr>
          <p:cNvPr id="3" name="Text Placeholder 3"/>
          <p:cNvSpPr>
            <a:spLocks noGrp="1"/>
          </p:cNvSpPr>
          <p:nvPr>
            <p:ph type="body" idx="1" hasCustomPrompt="1"/>
          </p:nvPr>
        </p:nvSpPr>
        <p:spPr>
          <a:xfrm>
            <a:off x="411165" y="1371600"/>
            <a:ext cx="3503610" cy="54864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1pPr>
            <a:lvl2pPr marL="137160" indent="-13716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2pPr>
            <a:lvl3pPr marL="274320" indent="-13716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</a:defRPr>
            </a:lvl3pPr>
            <a:lvl4pPr marL="411480" indent="-13716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</a:defRPr>
            </a:lvl4pPr>
            <a:lvl5pPr marL="548640" indent="-13716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</a:defRPr>
            </a:lvl5pPr>
            <a:lvl6pPr marL="685800" indent="-13716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</a:defRPr>
            </a:lvl6pPr>
            <a:lvl7pPr marL="822960" indent="-13716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</a:defRPr>
            </a:lvl7pPr>
            <a:lvl8pPr marL="960120" indent="-13716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</a:defRPr>
            </a:lvl8pPr>
            <a:lvl9pPr marL="1097280" indent="-13716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[Divider subtitle]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pic>
        <p:nvPicPr>
          <p:cNvPr id="7" name="UL Solutions">
            <a:extLst>
              <a:ext uri="{FF2B5EF4-FFF2-40B4-BE49-F238E27FC236}">
                <a16:creationId xmlns:a16="http://schemas.microsoft.com/office/drawing/2014/main" id="{DA33EB2F-32F2-2137-2BFF-11B4B962FB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41925" y="4730243"/>
            <a:ext cx="712555" cy="292608"/>
          </a:xfrm>
          <a:prstGeom prst="rect">
            <a:avLst/>
          </a:prstGeom>
        </p:spPr>
      </p:pic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FB653A9-F313-624D-BF6F-1C4E70BAF06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4285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Pebble Image">
    <p:bg>
      <p:bgPr>
        <a:solidFill>
          <a:srgbClr val="E5DD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">
            <a:extLst>
              <a:ext uri="{FF2B5EF4-FFF2-40B4-BE49-F238E27FC236}">
                <a16:creationId xmlns:a16="http://schemas.microsoft.com/office/drawing/2014/main" id="{25AACA9F-30CA-B558-FBE4-1AC9B5A93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273147" y="0"/>
            <a:ext cx="4870853" cy="5143500"/>
          </a:xfrm>
          <a:solidFill>
            <a:schemeClr val="bg1">
              <a:lumMod val="75000"/>
            </a:schemeClr>
          </a:solidFill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800">
                <a:solidFill>
                  <a:srgbClr val="00000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2"/>
          <p:cNvSpPr>
            <a:spLocks noGrp="1"/>
          </p:cNvSpPr>
          <p:nvPr>
            <p:ph type="title" hasCustomPrompt="1"/>
          </p:nvPr>
        </p:nvSpPr>
        <p:spPr>
          <a:xfrm>
            <a:off x="411164" y="412750"/>
            <a:ext cx="3503611" cy="866775"/>
          </a:xfrm>
        </p:spPr>
        <p:txBody>
          <a:bodyPr anchor="b"/>
          <a:lstStyle>
            <a:lvl1pPr>
              <a:lnSpc>
                <a:spcPct val="85000"/>
              </a:lnSpc>
              <a:defRPr sz="3200" b="0"/>
            </a:lvl1pPr>
          </a:lstStyle>
          <a:p>
            <a:r>
              <a:rPr lang="en-US" dirty="0"/>
              <a:t>[Divider title]</a:t>
            </a:r>
          </a:p>
        </p:txBody>
      </p:sp>
      <p:sp>
        <p:nvSpPr>
          <p:cNvPr id="3" name="Text Placeholder 3"/>
          <p:cNvSpPr>
            <a:spLocks noGrp="1"/>
          </p:cNvSpPr>
          <p:nvPr>
            <p:ph type="body" idx="1" hasCustomPrompt="1"/>
          </p:nvPr>
        </p:nvSpPr>
        <p:spPr>
          <a:xfrm>
            <a:off x="411165" y="1371600"/>
            <a:ext cx="3503610" cy="54864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600">
                <a:solidFill>
                  <a:schemeClr val="tx1"/>
                </a:solidFill>
              </a:defRPr>
            </a:lvl1pPr>
            <a:lvl2pPr marL="137160" indent="-137160">
              <a:lnSpc>
                <a:spcPct val="100000"/>
              </a:lnSpc>
              <a:spcBef>
                <a:spcPts val="900"/>
              </a:spcBef>
              <a:buClr>
                <a:srgbClr val="CA0123"/>
              </a:buClr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</a:defRPr>
            </a:lvl2pPr>
            <a:lvl3pPr marL="274320" indent="-13716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</a:defRPr>
            </a:lvl3pPr>
            <a:lvl4pPr marL="411480" indent="-13716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</a:defRPr>
            </a:lvl4pPr>
            <a:lvl5pPr marL="548640" indent="-13716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</a:defRPr>
            </a:lvl5pPr>
            <a:lvl6pPr marL="685800" indent="-13716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</a:defRPr>
            </a:lvl6pPr>
            <a:lvl7pPr marL="822960" indent="-13716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</a:defRPr>
            </a:lvl7pPr>
            <a:lvl8pPr marL="960120" indent="-13716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</a:defRPr>
            </a:lvl8pPr>
            <a:lvl9pPr marL="1097280" indent="-13716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[Divider subtitle]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pic>
        <p:nvPicPr>
          <p:cNvPr id="7" name="UL Solutions" descr="UL Solutions">
            <a:extLst>
              <a:ext uri="{FF2B5EF4-FFF2-40B4-BE49-F238E27FC236}">
                <a16:creationId xmlns:a16="http://schemas.microsoft.com/office/drawing/2014/main" id="{25A2C889-D79B-7493-EA28-5E5F422EB5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41924" y="4730243"/>
            <a:ext cx="712556" cy="292608"/>
          </a:xfrm>
          <a:prstGeom prst="rect">
            <a:avLst/>
          </a:prstGeom>
        </p:spPr>
      </p:pic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FB653A9-F313-624D-BF6F-1C4E70BAF06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8102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[Slide title]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480" y="1280158"/>
            <a:ext cx="5516245" cy="336499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pic>
        <p:nvPicPr>
          <p:cNvPr id="5" name="UL Solutions" descr="UL Solutions">
            <a:extLst>
              <a:ext uri="{FF2B5EF4-FFF2-40B4-BE49-F238E27FC236}">
                <a16:creationId xmlns:a16="http://schemas.microsoft.com/office/drawing/2014/main" id="{7FA5B137-5018-9271-F696-4844A6A5FA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41924" y="4730243"/>
            <a:ext cx="712556" cy="292608"/>
          </a:xfrm>
          <a:prstGeom prst="rect">
            <a:avLst/>
          </a:prstGeom>
        </p:spPr>
      </p:pic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53A9-F313-624D-BF6F-1C4E70BAF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21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50D576F-BAFA-C12A-1C92-6805F01E1E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480" y="411480"/>
            <a:ext cx="5516245" cy="685800"/>
          </a:xfrm>
        </p:spPr>
        <p:txBody>
          <a:bodyPr/>
          <a:lstStyle/>
          <a:p>
            <a:r>
              <a:rPr lang="en-US" dirty="0"/>
              <a:t>[Slide title]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1479" y="1280159"/>
            <a:ext cx="3803904" cy="336499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7719" y="1280159"/>
            <a:ext cx="3803904" cy="336499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pic>
        <p:nvPicPr>
          <p:cNvPr id="8" name="UL Solutions" descr="UL Solutions">
            <a:extLst>
              <a:ext uri="{FF2B5EF4-FFF2-40B4-BE49-F238E27FC236}">
                <a16:creationId xmlns:a16="http://schemas.microsoft.com/office/drawing/2014/main" id="{4BC2DEB8-9BFD-6FFA-16C9-484C4855A4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41924" y="4730243"/>
            <a:ext cx="712556" cy="292608"/>
          </a:xfrm>
          <a:prstGeom prst="rect">
            <a:avLst/>
          </a:prstGeom>
        </p:spPr>
      </p:pic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53A9-F313-624D-BF6F-1C4E70BAF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162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 with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E4123F2-12EB-3B7C-52AE-3F5EB6AE78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[Slide title]</a:t>
            </a:r>
          </a:p>
        </p:txBody>
      </p:sp>
      <p:cxnSp>
        <p:nvCxnSpPr>
          <p:cNvPr id="9" name="Line">
            <a:extLst>
              <a:ext uri="{FF2B5EF4-FFF2-40B4-BE49-F238E27FC236}">
                <a16:creationId xmlns:a16="http://schemas.microsoft.com/office/drawing/2014/main" id="{55296295-377E-CD23-B847-2B5AA0CF7A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11479" y="1280160"/>
            <a:ext cx="3803904" cy="0"/>
          </a:xfrm>
          <a:prstGeom prst="line">
            <a:avLst/>
          </a:prstGeom>
          <a:ln w="190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bg1"/>
          </a:fontRef>
        </p:style>
      </p:cxn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D2F9F1F6-03E1-D06C-AD65-0FED52E095C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163" y="1325880"/>
            <a:ext cx="3803904" cy="50292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="1"/>
            </a:lvl1pPr>
            <a:lvl2pPr marL="0" indent="0">
              <a:spcBef>
                <a:spcPts val="0"/>
              </a:spcBef>
              <a:buFontTx/>
              <a:buNone/>
              <a:defRPr sz="1400" b="1"/>
            </a:lvl2pPr>
            <a:lvl3pPr marL="0" indent="0">
              <a:spcBef>
                <a:spcPts val="0"/>
              </a:spcBef>
              <a:buFontTx/>
              <a:buNone/>
              <a:defRPr sz="1400" b="1"/>
            </a:lvl3pPr>
            <a:lvl4pPr marL="0" indent="0">
              <a:spcBef>
                <a:spcPts val="0"/>
              </a:spcBef>
              <a:buFontTx/>
              <a:buNone/>
              <a:defRPr sz="1400" b="1"/>
            </a:lvl4pPr>
            <a:lvl5pPr marL="0" indent="0">
              <a:spcBef>
                <a:spcPts val="0"/>
              </a:spcBef>
              <a:buFontTx/>
              <a:buNone/>
              <a:defRPr sz="1400" b="1"/>
            </a:lvl5pPr>
            <a:lvl6pPr marL="0" indent="0">
              <a:spcBef>
                <a:spcPts val="0"/>
              </a:spcBef>
              <a:buFontTx/>
              <a:buNone/>
              <a:defRPr sz="1400" b="1"/>
            </a:lvl6pPr>
            <a:lvl7pPr marL="0" indent="0">
              <a:spcBef>
                <a:spcPts val="0"/>
              </a:spcBef>
              <a:buFontTx/>
              <a:buNone/>
              <a:defRPr sz="1400" b="1"/>
            </a:lvl7pPr>
            <a:lvl8pPr marL="0" indent="0">
              <a:spcBef>
                <a:spcPts val="0"/>
              </a:spcBef>
              <a:buFontTx/>
              <a:buNone/>
              <a:defRPr sz="1400" b="1"/>
            </a:lvl8pPr>
            <a:lvl9pPr marL="0" indent="0">
              <a:spcBef>
                <a:spcPts val="0"/>
              </a:spcBef>
              <a:buFontTx/>
              <a:buNone/>
              <a:defRPr sz="1400" b="1"/>
            </a:lvl9pPr>
          </a:lstStyle>
          <a:p>
            <a:pPr lvl="0"/>
            <a:r>
              <a:rPr lang="en-US" dirty="0"/>
              <a:t>[Heading]</a:t>
            </a:r>
          </a:p>
        </p:txBody>
      </p:sp>
      <p:sp>
        <p:nvSpPr>
          <p:cNvPr id="3" name="Content Placeholder 3"/>
          <p:cNvSpPr>
            <a:spLocks noGrp="1"/>
          </p:cNvSpPr>
          <p:nvPr>
            <p:ph sz="half" idx="1"/>
          </p:nvPr>
        </p:nvSpPr>
        <p:spPr>
          <a:xfrm>
            <a:off x="411479" y="1920240"/>
            <a:ext cx="3803904" cy="2724912"/>
          </a:xfrm>
        </p:spPr>
        <p:txBody>
          <a:bodyPr/>
          <a:lstStyle>
            <a:lvl1pPr>
              <a:defRPr sz="1400"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cxnSp>
        <p:nvCxnSpPr>
          <p:cNvPr id="16" name="Line">
            <a:extLst>
              <a:ext uri="{FF2B5EF4-FFF2-40B4-BE49-F238E27FC236}">
                <a16:creationId xmlns:a16="http://schemas.microsoft.com/office/drawing/2014/main" id="{B42FDDB8-0927-C75B-EEB0-871CF9E2D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617718" y="1280160"/>
            <a:ext cx="3803904" cy="0"/>
          </a:xfrm>
          <a:prstGeom prst="line">
            <a:avLst/>
          </a:prstGeom>
          <a:ln w="190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bg1"/>
          </a:fontRef>
        </p:style>
      </p:cxn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B49B07D4-7E8D-77F2-8EFA-83A5D46D50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719" y="1325880"/>
            <a:ext cx="3803904" cy="50292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="1"/>
            </a:lvl1pPr>
            <a:lvl2pPr marL="0" indent="0">
              <a:spcBef>
                <a:spcPts val="0"/>
              </a:spcBef>
              <a:buFontTx/>
              <a:buNone/>
              <a:defRPr sz="1400" b="1"/>
            </a:lvl2pPr>
            <a:lvl3pPr marL="0" indent="0">
              <a:spcBef>
                <a:spcPts val="0"/>
              </a:spcBef>
              <a:buFontTx/>
              <a:buNone/>
              <a:defRPr sz="1400" b="1"/>
            </a:lvl3pPr>
            <a:lvl4pPr marL="0" indent="0">
              <a:spcBef>
                <a:spcPts val="0"/>
              </a:spcBef>
              <a:buFontTx/>
              <a:buNone/>
              <a:defRPr sz="1400" b="1"/>
            </a:lvl4pPr>
            <a:lvl5pPr marL="0" indent="0">
              <a:spcBef>
                <a:spcPts val="0"/>
              </a:spcBef>
              <a:buFontTx/>
              <a:buNone/>
              <a:defRPr sz="1400" b="1"/>
            </a:lvl5pPr>
            <a:lvl6pPr marL="0" indent="0">
              <a:spcBef>
                <a:spcPts val="0"/>
              </a:spcBef>
              <a:buFontTx/>
              <a:buNone/>
              <a:defRPr sz="1400" b="1"/>
            </a:lvl6pPr>
            <a:lvl7pPr marL="0" indent="0">
              <a:spcBef>
                <a:spcPts val="0"/>
              </a:spcBef>
              <a:buFontTx/>
              <a:buNone/>
              <a:defRPr sz="1400" b="1"/>
            </a:lvl7pPr>
            <a:lvl8pPr marL="0" indent="0">
              <a:spcBef>
                <a:spcPts val="0"/>
              </a:spcBef>
              <a:buFontTx/>
              <a:buNone/>
              <a:defRPr sz="1400" b="1"/>
            </a:lvl8pPr>
            <a:lvl9pPr marL="0" indent="0">
              <a:spcBef>
                <a:spcPts val="0"/>
              </a:spcBef>
              <a:buFontTx/>
              <a:buNone/>
              <a:defRPr sz="1400" b="1"/>
            </a:lvl9pPr>
          </a:lstStyle>
          <a:p>
            <a:pPr lvl="0"/>
            <a:r>
              <a:rPr lang="en-US" dirty="0"/>
              <a:t>[Heading]</a:t>
            </a:r>
          </a:p>
        </p:txBody>
      </p:sp>
      <p:sp>
        <p:nvSpPr>
          <p:cNvPr id="4" name="Content Placeholder 5"/>
          <p:cNvSpPr>
            <a:spLocks noGrp="1"/>
          </p:cNvSpPr>
          <p:nvPr>
            <p:ph sz="half" idx="2"/>
          </p:nvPr>
        </p:nvSpPr>
        <p:spPr>
          <a:xfrm>
            <a:off x="4617719" y="1920239"/>
            <a:ext cx="3803904" cy="2724912"/>
          </a:xfrm>
        </p:spPr>
        <p:txBody>
          <a:bodyPr/>
          <a:lstStyle>
            <a:lvl1pPr>
              <a:defRPr sz="1400"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pic>
        <p:nvPicPr>
          <p:cNvPr id="10" name="UL Solutions" descr="UL Solutions">
            <a:extLst>
              <a:ext uri="{FF2B5EF4-FFF2-40B4-BE49-F238E27FC236}">
                <a16:creationId xmlns:a16="http://schemas.microsoft.com/office/drawing/2014/main" id="{9AC22A1B-5854-FB74-7FD9-8821EEB6DE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41924" y="4730243"/>
            <a:ext cx="712556" cy="292608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53A9-F313-624D-BF6F-1C4E70BAF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671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591DF36-EE34-3E5C-8364-70D7A1671D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480" y="411480"/>
            <a:ext cx="5516245" cy="685800"/>
          </a:xfrm>
        </p:spPr>
        <p:txBody>
          <a:bodyPr/>
          <a:lstStyle/>
          <a:p>
            <a:r>
              <a:rPr lang="en-US" dirty="0"/>
              <a:t>[Slide title]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1479" y="1280159"/>
            <a:ext cx="2404872" cy="3364992"/>
          </a:xfrm>
        </p:spPr>
        <p:txBody>
          <a:bodyPr/>
          <a:lstStyle>
            <a:lvl1pPr>
              <a:defRPr sz="1400"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13101" y="1280159"/>
            <a:ext cx="2404872" cy="3364992"/>
          </a:xfrm>
        </p:spPr>
        <p:txBody>
          <a:bodyPr/>
          <a:lstStyle>
            <a:lvl1pPr>
              <a:defRPr sz="1400"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87B3509B-3D79-ECD2-5B02-BC1E0F0B4AFC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017895" y="1280159"/>
            <a:ext cx="2404872" cy="3364992"/>
          </a:xfrm>
        </p:spPr>
        <p:txBody>
          <a:bodyPr/>
          <a:lstStyle>
            <a:lvl1pPr>
              <a:defRPr sz="1400"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pic>
        <p:nvPicPr>
          <p:cNvPr id="8" name="UL Solutions" descr="UL Solutions">
            <a:extLst>
              <a:ext uri="{FF2B5EF4-FFF2-40B4-BE49-F238E27FC236}">
                <a16:creationId xmlns:a16="http://schemas.microsoft.com/office/drawing/2014/main" id="{A2AC8C6B-DC83-BBAB-9027-6E19A99492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41924" y="4730243"/>
            <a:ext cx="712556" cy="292608"/>
          </a:xfrm>
          <a:prstGeom prst="rect">
            <a:avLst/>
          </a:prstGeom>
        </p:spPr>
      </p:pic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53A9-F313-624D-BF6F-1C4E70BAF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06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Column with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CCD643B-1FB9-118A-25D7-E4C584E55B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[Slide title]</a:t>
            </a:r>
          </a:p>
        </p:txBody>
      </p:sp>
      <p:cxnSp>
        <p:nvCxnSpPr>
          <p:cNvPr id="8" name="Line">
            <a:extLst>
              <a:ext uri="{FF2B5EF4-FFF2-40B4-BE49-F238E27FC236}">
                <a16:creationId xmlns:a16="http://schemas.microsoft.com/office/drawing/2014/main" id="{3EA55A60-5534-35A1-AD10-B25CEA7442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11480" y="1280160"/>
            <a:ext cx="2404872" cy="0"/>
          </a:xfrm>
          <a:prstGeom prst="line">
            <a:avLst/>
          </a:prstGeom>
          <a:ln w="190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bg1"/>
          </a:fontRef>
        </p:style>
      </p:cxn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D155B5-FD23-07D9-113C-71980B5D5CB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1163" y="1325880"/>
            <a:ext cx="2404872" cy="50292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="1"/>
            </a:lvl1pPr>
            <a:lvl2pPr marL="0" indent="0">
              <a:spcBef>
                <a:spcPts val="0"/>
              </a:spcBef>
              <a:buFontTx/>
              <a:buNone/>
              <a:defRPr sz="1400" b="1"/>
            </a:lvl2pPr>
            <a:lvl3pPr marL="0" indent="0">
              <a:spcBef>
                <a:spcPts val="0"/>
              </a:spcBef>
              <a:buFontTx/>
              <a:buNone/>
              <a:defRPr sz="1400" b="1"/>
            </a:lvl3pPr>
            <a:lvl4pPr marL="0" indent="0">
              <a:spcBef>
                <a:spcPts val="0"/>
              </a:spcBef>
              <a:buFontTx/>
              <a:buNone/>
              <a:defRPr sz="1400" b="1"/>
            </a:lvl4pPr>
            <a:lvl5pPr marL="0" indent="0">
              <a:spcBef>
                <a:spcPts val="0"/>
              </a:spcBef>
              <a:buFontTx/>
              <a:buNone/>
              <a:defRPr sz="1400" b="1"/>
            </a:lvl5pPr>
            <a:lvl6pPr marL="0" indent="0">
              <a:spcBef>
                <a:spcPts val="0"/>
              </a:spcBef>
              <a:buFontTx/>
              <a:buNone/>
              <a:defRPr sz="1400" b="1"/>
            </a:lvl6pPr>
            <a:lvl7pPr marL="0" indent="0">
              <a:spcBef>
                <a:spcPts val="0"/>
              </a:spcBef>
              <a:buFontTx/>
              <a:buNone/>
              <a:defRPr sz="1400" b="1"/>
            </a:lvl7pPr>
            <a:lvl8pPr marL="0" indent="0">
              <a:spcBef>
                <a:spcPts val="0"/>
              </a:spcBef>
              <a:buFontTx/>
              <a:buNone/>
              <a:defRPr sz="1400" b="1"/>
            </a:lvl8pPr>
            <a:lvl9pPr marL="0" indent="0">
              <a:spcBef>
                <a:spcPts val="0"/>
              </a:spcBef>
              <a:buFontTx/>
              <a:buNone/>
              <a:defRPr sz="1400" b="1"/>
            </a:lvl9pPr>
          </a:lstStyle>
          <a:p>
            <a:pPr lvl="0"/>
            <a:r>
              <a:rPr lang="en-US" dirty="0"/>
              <a:t>[Heading]</a:t>
            </a:r>
          </a:p>
        </p:txBody>
      </p:sp>
      <p:sp>
        <p:nvSpPr>
          <p:cNvPr id="3" name="Content Placeholder 3"/>
          <p:cNvSpPr>
            <a:spLocks noGrp="1"/>
          </p:cNvSpPr>
          <p:nvPr>
            <p:ph sz="half" idx="1"/>
          </p:nvPr>
        </p:nvSpPr>
        <p:spPr>
          <a:xfrm>
            <a:off x="411479" y="1920239"/>
            <a:ext cx="2404872" cy="2724912"/>
          </a:xfrm>
        </p:spPr>
        <p:txBody>
          <a:bodyPr/>
          <a:lstStyle>
            <a:lvl1pPr>
              <a:defRPr sz="1400"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cxnSp>
        <p:nvCxnSpPr>
          <p:cNvPr id="10" name="Line">
            <a:extLst>
              <a:ext uri="{FF2B5EF4-FFF2-40B4-BE49-F238E27FC236}">
                <a16:creationId xmlns:a16="http://schemas.microsoft.com/office/drawing/2014/main" id="{6CD976CB-1E36-9B13-AA15-99AA99B946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213101" y="1280160"/>
            <a:ext cx="2404872" cy="0"/>
          </a:xfrm>
          <a:prstGeom prst="line">
            <a:avLst/>
          </a:prstGeom>
          <a:ln w="190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bg1"/>
          </a:fontRef>
        </p:style>
      </p:cxn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FB42690E-CBBB-B5AF-B373-43671B4F5F5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13101" y="1325880"/>
            <a:ext cx="2404872" cy="50292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="1"/>
            </a:lvl1pPr>
            <a:lvl2pPr marL="0" indent="0">
              <a:spcBef>
                <a:spcPts val="0"/>
              </a:spcBef>
              <a:buFontTx/>
              <a:buNone/>
              <a:defRPr sz="1400" b="1"/>
            </a:lvl2pPr>
            <a:lvl3pPr marL="0" indent="0">
              <a:spcBef>
                <a:spcPts val="0"/>
              </a:spcBef>
              <a:buFontTx/>
              <a:buNone/>
              <a:defRPr sz="1400" b="1"/>
            </a:lvl3pPr>
            <a:lvl4pPr marL="0" indent="0">
              <a:spcBef>
                <a:spcPts val="0"/>
              </a:spcBef>
              <a:buFontTx/>
              <a:buNone/>
              <a:defRPr sz="1400" b="1"/>
            </a:lvl4pPr>
            <a:lvl5pPr marL="0" indent="0">
              <a:spcBef>
                <a:spcPts val="0"/>
              </a:spcBef>
              <a:buFontTx/>
              <a:buNone/>
              <a:defRPr sz="1400" b="1"/>
            </a:lvl5pPr>
            <a:lvl6pPr marL="0" indent="0">
              <a:spcBef>
                <a:spcPts val="0"/>
              </a:spcBef>
              <a:buFontTx/>
              <a:buNone/>
              <a:defRPr sz="1400" b="1"/>
            </a:lvl6pPr>
            <a:lvl7pPr marL="0" indent="0">
              <a:spcBef>
                <a:spcPts val="0"/>
              </a:spcBef>
              <a:buFontTx/>
              <a:buNone/>
              <a:defRPr sz="1400" b="1"/>
            </a:lvl7pPr>
            <a:lvl8pPr marL="0" indent="0">
              <a:spcBef>
                <a:spcPts val="0"/>
              </a:spcBef>
              <a:buFontTx/>
              <a:buNone/>
              <a:defRPr sz="1400" b="1"/>
            </a:lvl8pPr>
            <a:lvl9pPr marL="0" indent="0">
              <a:spcBef>
                <a:spcPts val="0"/>
              </a:spcBef>
              <a:buFontTx/>
              <a:buNone/>
              <a:defRPr sz="1400" b="1"/>
            </a:lvl9pPr>
          </a:lstStyle>
          <a:p>
            <a:pPr lvl="0"/>
            <a:r>
              <a:rPr lang="en-US" dirty="0"/>
              <a:t>[Heading]</a:t>
            </a:r>
          </a:p>
        </p:txBody>
      </p:sp>
      <p:sp>
        <p:nvSpPr>
          <p:cNvPr id="4" name="Content Placeholder 5"/>
          <p:cNvSpPr>
            <a:spLocks noGrp="1"/>
          </p:cNvSpPr>
          <p:nvPr>
            <p:ph sz="half" idx="2"/>
          </p:nvPr>
        </p:nvSpPr>
        <p:spPr>
          <a:xfrm>
            <a:off x="3213101" y="1920239"/>
            <a:ext cx="2404872" cy="2724912"/>
          </a:xfrm>
        </p:spPr>
        <p:txBody>
          <a:bodyPr/>
          <a:lstStyle>
            <a:lvl1pPr>
              <a:defRPr sz="1400"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cxnSp>
        <p:nvCxnSpPr>
          <p:cNvPr id="13" name="Line">
            <a:extLst>
              <a:ext uri="{FF2B5EF4-FFF2-40B4-BE49-F238E27FC236}">
                <a16:creationId xmlns:a16="http://schemas.microsoft.com/office/drawing/2014/main" id="{1459A3F2-32EB-2457-5BFC-EF6D673F7F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017895" y="1280160"/>
            <a:ext cx="2404872" cy="0"/>
          </a:xfrm>
          <a:prstGeom prst="line">
            <a:avLst/>
          </a:prstGeom>
          <a:ln w="190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bg1"/>
          </a:fontRef>
        </p:style>
      </p:cxn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6B5CA165-7261-655A-D28F-41F1CF09F4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17895" y="1325880"/>
            <a:ext cx="2404872" cy="50292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="1"/>
            </a:lvl1pPr>
            <a:lvl2pPr marL="0" indent="0">
              <a:spcBef>
                <a:spcPts val="0"/>
              </a:spcBef>
              <a:buFontTx/>
              <a:buNone/>
              <a:defRPr sz="1400" b="1"/>
            </a:lvl2pPr>
            <a:lvl3pPr marL="0" indent="0">
              <a:spcBef>
                <a:spcPts val="0"/>
              </a:spcBef>
              <a:buFontTx/>
              <a:buNone/>
              <a:defRPr sz="1400" b="1"/>
            </a:lvl3pPr>
            <a:lvl4pPr marL="0" indent="0">
              <a:spcBef>
                <a:spcPts val="0"/>
              </a:spcBef>
              <a:buFontTx/>
              <a:buNone/>
              <a:defRPr sz="1400" b="1"/>
            </a:lvl4pPr>
            <a:lvl5pPr marL="0" indent="0">
              <a:spcBef>
                <a:spcPts val="0"/>
              </a:spcBef>
              <a:buFontTx/>
              <a:buNone/>
              <a:defRPr sz="1400" b="1"/>
            </a:lvl5pPr>
            <a:lvl6pPr marL="0" indent="0">
              <a:spcBef>
                <a:spcPts val="0"/>
              </a:spcBef>
              <a:buFontTx/>
              <a:buNone/>
              <a:defRPr sz="1400" b="1"/>
            </a:lvl6pPr>
            <a:lvl7pPr marL="0" indent="0">
              <a:spcBef>
                <a:spcPts val="0"/>
              </a:spcBef>
              <a:buFontTx/>
              <a:buNone/>
              <a:defRPr sz="1400" b="1"/>
            </a:lvl7pPr>
            <a:lvl8pPr marL="0" indent="0">
              <a:spcBef>
                <a:spcPts val="0"/>
              </a:spcBef>
              <a:buFontTx/>
              <a:buNone/>
              <a:defRPr sz="1400" b="1"/>
            </a:lvl8pPr>
            <a:lvl9pPr marL="0" indent="0">
              <a:spcBef>
                <a:spcPts val="0"/>
              </a:spcBef>
              <a:buFontTx/>
              <a:buNone/>
              <a:defRPr sz="1400" b="1"/>
            </a:lvl9pPr>
          </a:lstStyle>
          <a:p>
            <a:pPr lvl="0"/>
            <a:r>
              <a:rPr lang="en-US" dirty="0"/>
              <a:t>[Heading]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87B3509B-3D79-ECD2-5B02-BC1E0F0B4AFC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017895" y="1920239"/>
            <a:ext cx="2404872" cy="2724912"/>
          </a:xfrm>
        </p:spPr>
        <p:txBody>
          <a:bodyPr/>
          <a:lstStyle>
            <a:lvl1pPr>
              <a:defRPr sz="1400"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pic>
        <p:nvPicPr>
          <p:cNvPr id="15" name="UL Solutions" descr="UL Solutions">
            <a:extLst>
              <a:ext uri="{FF2B5EF4-FFF2-40B4-BE49-F238E27FC236}">
                <a16:creationId xmlns:a16="http://schemas.microsoft.com/office/drawing/2014/main" id="{15CCEDA9-BF27-9142-CB6D-D52ABA506C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41924" y="4730243"/>
            <a:ext cx="712556" cy="292608"/>
          </a:xfrm>
          <a:prstGeom prst="rect">
            <a:avLst/>
          </a:prstGeom>
        </p:spPr>
      </p:pic>
      <p:sp>
        <p:nvSpPr>
          <p:cNvPr id="7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53A9-F313-624D-BF6F-1C4E70BAF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354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ur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C737428-EF33-12C2-BA58-ED00E07528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[Slide title]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1479" y="1280159"/>
            <a:ext cx="1709928" cy="3364992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12695" y="1280159"/>
            <a:ext cx="1709928" cy="3364992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87B3509B-3D79-ECD2-5B02-BC1E0F0B4AFC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616450" y="1280159"/>
            <a:ext cx="1709928" cy="3364992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735AEAEE-4559-41C0-0932-55C2FCF2979B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720205" y="1280159"/>
            <a:ext cx="1709928" cy="3364992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pic>
        <p:nvPicPr>
          <p:cNvPr id="9" name="UL Solutions" descr="UL Solutions">
            <a:extLst>
              <a:ext uri="{FF2B5EF4-FFF2-40B4-BE49-F238E27FC236}">
                <a16:creationId xmlns:a16="http://schemas.microsoft.com/office/drawing/2014/main" id="{88F2ADC9-C47B-D2D0-662B-FB9513134D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41924" y="4730243"/>
            <a:ext cx="712556" cy="292608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53A9-F313-624D-BF6F-1C4E70BAF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88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ur Column with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DBC2551-90A7-193F-B553-D6F95FA4E3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[Slide title]</a:t>
            </a:r>
          </a:p>
        </p:txBody>
      </p:sp>
      <p:cxnSp>
        <p:nvCxnSpPr>
          <p:cNvPr id="10" name="Line">
            <a:extLst>
              <a:ext uri="{FF2B5EF4-FFF2-40B4-BE49-F238E27FC236}">
                <a16:creationId xmlns:a16="http://schemas.microsoft.com/office/drawing/2014/main" id="{032B760A-E50F-E25B-3508-583C3BC755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11480" y="1280160"/>
            <a:ext cx="1709928" cy="0"/>
          </a:xfrm>
          <a:prstGeom prst="line">
            <a:avLst/>
          </a:prstGeom>
          <a:ln w="190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bg1"/>
          </a:fontRef>
        </p:style>
      </p:cxn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F2A9B0B1-E83C-48C2-0292-E1C897BD457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1163" y="1325880"/>
            <a:ext cx="1709928" cy="41148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200" b="1"/>
            </a:lvl1pPr>
            <a:lvl2pPr marL="0" indent="0">
              <a:spcBef>
                <a:spcPts val="0"/>
              </a:spcBef>
              <a:buFontTx/>
              <a:buNone/>
              <a:defRPr sz="1200" b="1"/>
            </a:lvl2pPr>
            <a:lvl3pPr marL="0" indent="0">
              <a:spcBef>
                <a:spcPts val="0"/>
              </a:spcBef>
              <a:buFontTx/>
              <a:buNone/>
              <a:defRPr sz="1200" b="1"/>
            </a:lvl3pPr>
            <a:lvl4pPr marL="0" indent="0">
              <a:spcBef>
                <a:spcPts val="0"/>
              </a:spcBef>
              <a:buFontTx/>
              <a:buNone/>
              <a:defRPr sz="1200" b="1"/>
            </a:lvl4pPr>
            <a:lvl5pPr marL="0" indent="0">
              <a:spcBef>
                <a:spcPts val="0"/>
              </a:spcBef>
              <a:buFontTx/>
              <a:buNone/>
              <a:defRPr sz="1200" b="1"/>
            </a:lvl5pPr>
            <a:lvl6pPr marL="0" indent="0">
              <a:spcBef>
                <a:spcPts val="0"/>
              </a:spcBef>
              <a:buFontTx/>
              <a:buNone/>
              <a:defRPr sz="1200" b="1"/>
            </a:lvl6pPr>
            <a:lvl7pPr marL="0" indent="0">
              <a:spcBef>
                <a:spcPts val="0"/>
              </a:spcBef>
              <a:buFontTx/>
              <a:buNone/>
              <a:defRPr sz="1200" b="1"/>
            </a:lvl7pPr>
            <a:lvl8pPr marL="0" indent="0">
              <a:spcBef>
                <a:spcPts val="0"/>
              </a:spcBef>
              <a:buFontTx/>
              <a:buNone/>
              <a:defRPr sz="1200" b="1"/>
            </a:lvl8pPr>
            <a:lvl9pPr marL="0" indent="0">
              <a:spcBef>
                <a:spcPts val="0"/>
              </a:spcBef>
              <a:buFontTx/>
              <a:buNone/>
              <a:defRPr sz="1200" b="1"/>
            </a:lvl9pPr>
          </a:lstStyle>
          <a:p>
            <a:pPr lvl="0"/>
            <a:r>
              <a:rPr lang="en-US" dirty="0"/>
              <a:t>[Heading]</a:t>
            </a:r>
          </a:p>
        </p:txBody>
      </p:sp>
      <p:sp>
        <p:nvSpPr>
          <p:cNvPr id="3" name="Content Placeholder 3"/>
          <p:cNvSpPr>
            <a:spLocks noGrp="1"/>
          </p:cNvSpPr>
          <p:nvPr>
            <p:ph sz="half" idx="1"/>
          </p:nvPr>
        </p:nvSpPr>
        <p:spPr>
          <a:xfrm>
            <a:off x="411479" y="1828800"/>
            <a:ext cx="1709928" cy="2816352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cxnSp>
        <p:nvCxnSpPr>
          <p:cNvPr id="12" name="Line">
            <a:extLst>
              <a:ext uri="{FF2B5EF4-FFF2-40B4-BE49-F238E27FC236}">
                <a16:creationId xmlns:a16="http://schemas.microsoft.com/office/drawing/2014/main" id="{EEFED67B-961F-A2C3-3CE7-424FC1708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512695" y="1280160"/>
            <a:ext cx="1709928" cy="0"/>
          </a:xfrm>
          <a:prstGeom prst="line">
            <a:avLst/>
          </a:prstGeom>
          <a:ln w="190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bg1"/>
          </a:fontRef>
        </p:style>
      </p:cxn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6BCE7084-89AB-BBE8-C02F-6C5675190B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512695" y="1325880"/>
            <a:ext cx="1709928" cy="41148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200" b="1"/>
            </a:lvl1pPr>
            <a:lvl2pPr marL="0" indent="0">
              <a:spcBef>
                <a:spcPts val="0"/>
              </a:spcBef>
              <a:buFontTx/>
              <a:buNone/>
              <a:defRPr sz="1200" b="1"/>
            </a:lvl2pPr>
            <a:lvl3pPr marL="0" indent="0">
              <a:spcBef>
                <a:spcPts val="0"/>
              </a:spcBef>
              <a:buFontTx/>
              <a:buNone/>
              <a:defRPr sz="1200" b="1"/>
            </a:lvl3pPr>
            <a:lvl4pPr marL="0" indent="0">
              <a:spcBef>
                <a:spcPts val="0"/>
              </a:spcBef>
              <a:buFontTx/>
              <a:buNone/>
              <a:defRPr sz="1200" b="1"/>
            </a:lvl4pPr>
            <a:lvl5pPr marL="0" indent="0">
              <a:spcBef>
                <a:spcPts val="0"/>
              </a:spcBef>
              <a:buFontTx/>
              <a:buNone/>
              <a:defRPr sz="1200" b="1"/>
            </a:lvl5pPr>
            <a:lvl6pPr marL="0" indent="0">
              <a:spcBef>
                <a:spcPts val="0"/>
              </a:spcBef>
              <a:buFontTx/>
              <a:buNone/>
              <a:defRPr sz="1200" b="1"/>
            </a:lvl6pPr>
            <a:lvl7pPr marL="0" indent="0">
              <a:spcBef>
                <a:spcPts val="0"/>
              </a:spcBef>
              <a:buFontTx/>
              <a:buNone/>
              <a:defRPr sz="1200" b="1"/>
            </a:lvl7pPr>
            <a:lvl8pPr marL="0" indent="0">
              <a:spcBef>
                <a:spcPts val="0"/>
              </a:spcBef>
              <a:buFontTx/>
              <a:buNone/>
              <a:defRPr sz="1200" b="1"/>
            </a:lvl8pPr>
            <a:lvl9pPr marL="0" indent="0">
              <a:spcBef>
                <a:spcPts val="0"/>
              </a:spcBef>
              <a:buFontTx/>
              <a:buNone/>
              <a:defRPr sz="1200" b="1"/>
            </a:lvl9pPr>
          </a:lstStyle>
          <a:p>
            <a:pPr lvl="0"/>
            <a:r>
              <a:rPr lang="en-US" dirty="0"/>
              <a:t>[Heading]</a:t>
            </a:r>
          </a:p>
        </p:txBody>
      </p:sp>
      <p:sp>
        <p:nvSpPr>
          <p:cNvPr id="4" name="Content Placeholder 5"/>
          <p:cNvSpPr>
            <a:spLocks noGrp="1"/>
          </p:cNvSpPr>
          <p:nvPr>
            <p:ph sz="half" idx="2"/>
          </p:nvPr>
        </p:nvSpPr>
        <p:spPr>
          <a:xfrm>
            <a:off x="2512695" y="1828800"/>
            <a:ext cx="1709928" cy="2816352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cxnSp>
        <p:nvCxnSpPr>
          <p:cNvPr id="14" name="Line">
            <a:extLst>
              <a:ext uri="{FF2B5EF4-FFF2-40B4-BE49-F238E27FC236}">
                <a16:creationId xmlns:a16="http://schemas.microsoft.com/office/drawing/2014/main" id="{EEF417DB-4D37-0127-48CE-E03CDF0B37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616450" y="1280160"/>
            <a:ext cx="1709928" cy="0"/>
          </a:xfrm>
          <a:prstGeom prst="line">
            <a:avLst/>
          </a:prstGeom>
          <a:ln w="190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bg1"/>
          </a:fontRef>
        </p:style>
      </p:cxn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043C39E5-D474-202F-723B-0B1D4B1414E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16450" y="1325880"/>
            <a:ext cx="1709928" cy="41148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200" b="1"/>
            </a:lvl1pPr>
            <a:lvl2pPr marL="0" indent="0">
              <a:spcBef>
                <a:spcPts val="0"/>
              </a:spcBef>
              <a:buFontTx/>
              <a:buNone/>
              <a:defRPr sz="1200" b="1"/>
            </a:lvl2pPr>
            <a:lvl3pPr marL="0" indent="0">
              <a:spcBef>
                <a:spcPts val="0"/>
              </a:spcBef>
              <a:buFontTx/>
              <a:buNone/>
              <a:defRPr sz="1200" b="1"/>
            </a:lvl3pPr>
            <a:lvl4pPr marL="0" indent="0">
              <a:spcBef>
                <a:spcPts val="0"/>
              </a:spcBef>
              <a:buFontTx/>
              <a:buNone/>
              <a:defRPr sz="1200" b="1"/>
            </a:lvl4pPr>
            <a:lvl5pPr marL="0" indent="0">
              <a:spcBef>
                <a:spcPts val="0"/>
              </a:spcBef>
              <a:buFontTx/>
              <a:buNone/>
              <a:defRPr sz="1200" b="1"/>
            </a:lvl5pPr>
            <a:lvl6pPr marL="0" indent="0">
              <a:spcBef>
                <a:spcPts val="0"/>
              </a:spcBef>
              <a:buFontTx/>
              <a:buNone/>
              <a:defRPr sz="1200" b="1"/>
            </a:lvl6pPr>
            <a:lvl7pPr marL="0" indent="0">
              <a:spcBef>
                <a:spcPts val="0"/>
              </a:spcBef>
              <a:buFontTx/>
              <a:buNone/>
              <a:defRPr sz="1200" b="1"/>
            </a:lvl7pPr>
            <a:lvl8pPr marL="0" indent="0">
              <a:spcBef>
                <a:spcPts val="0"/>
              </a:spcBef>
              <a:buFontTx/>
              <a:buNone/>
              <a:defRPr sz="1200" b="1"/>
            </a:lvl8pPr>
            <a:lvl9pPr marL="0" indent="0">
              <a:spcBef>
                <a:spcPts val="0"/>
              </a:spcBef>
              <a:buFontTx/>
              <a:buNone/>
              <a:defRPr sz="1200" b="1"/>
            </a:lvl9pPr>
          </a:lstStyle>
          <a:p>
            <a:pPr lvl="0"/>
            <a:r>
              <a:rPr lang="en-US" dirty="0"/>
              <a:t>[Heading]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87B3509B-3D79-ECD2-5B02-BC1E0F0B4AFC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616450" y="1828800"/>
            <a:ext cx="1709928" cy="2816352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cxnSp>
        <p:nvCxnSpPr>
          <p:cNvPr id="16" name="Line">
            <a:extLst>
              <a:ext uri="{FF2B5EF4-FFF2-40B4-BE49-F238E27FC236}">
                <a16:creationId xmlns:a16="http://schemas.microsoft.com/office/drawing/2014/main" id="{12225921-4024-62C1-A3E3-0324ACF7F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720205" y="1280160"/>
            <a:ext cx="1709928" cy="0"/>
          </a:xfrm>
          <a:prstGeom prst="line">
            <a:avLst/>
          </a:prstGeom>
          <a:ln w="190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bg1"/>
          </a:fontRef>
        </p:style>
      </p:cxn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2003BB9E-E230-0D44-17E0-2DF100D7FA3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20205" y="1325880"/>
            <a:ext cx="1709928" cy="41148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200" b="1"/>
            </a:lvl1pPr>
            <a:lvl2pPr marL="0" indent="0">
              <a:spcBef>
                <a:spcPts val="0"/>
              </a:spcBef>
              <a:buFontTx/>
              <a:buNone/>
              <a:defRPr sz="1200" b="1"/>
            </a:lvl2pPr>
            <a:lvl3pPr marL="0" indent="0">
              <a:spcBef>
                <a:spcPts val="0"/>
              </a:spcBef>
              <a:buFontTx/>
              <a:buNone/>
              <a:defRPr sz="1200" b="1"/>
            </a:lvl3pPr>
            <a:lvl4pPr marL="0" indent="0">
              <a:spcBef>
                <a:spcPts val="0"/>
              </a:spcBef>
              <a:buFontTx/>
              <a:buNone/>
              <a:defRPr sz="1200" b="1"/>
            </a:lvl4pPr>
            <a:lvl5pPr marL="0" indent="0">
              <a:spcBef>
                <a:spcPts val="0"/>
              </a:spcBef>
              <a:buFontTx/>
              <a:buNone/>
              <a:defRPr sz="1200" b="1"/>
            </a:lvl5pPr>
            <a:lvl6pPr marL="0" indent="0">
              <a:spcBef>
                <a:spcPts val="0"/>
              </a:spcBef>
              <a:buFontTx/>
              <a:buNone/>
              <a:defRPr sz="1200" b="1"/>
            </a:lvl6pPr>
            <a:lvl7pPr marL="0" indent="0">
              <a:spcBef>
                <a:spcPts val="0"/>
              </a:spcBef>
              <a:buFontTx/>
              <a:buNone/>
              <a:defRPr sz="1200" b="1"/>
            </a:lvl7pPr>
            <a:lvl8pPr marL="0" indent="0">
              <a:spcBef>
                <a:spcPts val="0"/>
              </a:spcBef>
              <a:buFontTx/>
              <a:buNone/>
              <a:defRPr sz="1200" b="1"/>
            </a:lvl8pPr>
            <a:lvl9pPr marL="0" indent="0">
              <a:spcBef>
                <a:spcPts val="0"/>
              </a:spcBef>
              <a:buFontTx/>
              <a:buNone/>
              <a:defRPr sz="1200" b="1"/>
            </a:lvl9pPr>
          </a:lstStyle>
          <a:p>
            <a:pPr lvl="0"/>
            <a:r>
              <a:rPr lang="en-US" dirty="0"/>
              <a:t>[Heading]</a:t>
            </a:r>
          </a:p>
        </p:txBody>
      </p:sp>
      <p:sp>
        <p:nvSpPr>
          <p:cNvPr id="8" name="Content Placeholder 9">
            <a:extLst>
              <a:ext uri="{FF2B5EF4-FFF2-40B4-BE49-F238E27FC236}">
                <a16:creationId xmlns:a16="http://schemas.microsoft.com/office/drawing/2014/main" id="{735AEAEE-4559-41C0-0932-55C2FCF2979B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720205" y="1828800"/>
            <a:ext cx="1709928" cy="2816352"/>
          </a:xfrm>
        </p:spPr>
        <p:txBody>
          <a:bodyPr/>
          <a:lstStyle>
            <a:lvl1pPr>
              <a:defRPr sz="1200"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pic>
        <p:nvPicPr>
          <p:cNvPr id="18" name="UL Solutions" descr="UL Solutions">
            <a:extLst>
              <a:ext uri="{FF2B5EF4-FFF2-40B4-BE49-F238E27FC236}">
                <a16:creationId xmlns:a16="http://schemas.microsoft.com/office/drawing/2014/main" id="{9C350064-048B-3797-4B4B-29D978BA0A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41924" y="4730243"/>
            <a:ext cx="712556" cy="292608"/>
          </a:xfrm>
          <a:prstGeom prst="rect">
            <a:avLst/>
          </a:prstGeom>
        </p:spPr>
      </p:pic>
      <p:sp>
        <p:nvSpPr>
          <p:cNvPr id="7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53A9-F313-624D-BF6F-1C4E70BAF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76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70CF54E-B91D-AE0D-4EDD-0C91D05116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[Slide title]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9FF65674-B006-7891-981A-1EE3551EA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11480" y="1280160"/>
            <a:ext cx="3414395" cy="2011680"/>
          </a:xfr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800">
                <a:solidFill>
                  <a:srgbClr val="00000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3" name="Content Placeholder 3"/>
          <p:cNvSpPr>
            <a:spLocks noGrp="1"/>
          </p:cNvSpPr>
          <p:nvPr>
            <p:ph sz="half" idx="1" hasCustomPrompt="1"/>
          </p:nvPr>
        </p:nvSpPr>
        <p:spPr>
          <a:xfrm>
            <a:off x="411479" y="3428999"/>
            <a:ext cx="3410712" cy="1216152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 b="1"/>
            </a:lvl1pPr>
            <a:lvl2pPr marL="0" indent="0">
              <a:spcBef>
                <a:spcPts val="600"/>
              </a:spcBef>
              <a:buFontTx/>
              <a:buNone/>
              <a:defRPr sz="900"/>
            </a:lvl2pPr>
            <a:lvl3pPr marL="137160" indent="-137160">
              <a:spcBef>
                <a:spcPts val="600"/>
              </a:spcBef>
              <a:buClr>
                <a:srgbClr val="CA0123"/>
              </a:buClr>
              <a:buFont typeface="Arial" panose="020B0604020202020204" pitchFamily="34" charset="0"/>
              <a:buChar char="•"/>
              <a:defRPr sz="900"/>
            </a:lvl3pPr>
            <a:lvl4pPr marL="274320" indent="-137160">
              <a:spcBef>
                <a:spcPts val="0"/>
              </a:spcBef>
              <a:buFont typeface="Arial" panose="020B0604020202020204" pitchFamily="34" charset="0"/>
              <a:buChar char="–"/>
              <a:defRPr sz="900"/>
            </a:lvl4pPr>
            <a:lvl5pPr marL="411480" indent="-137160">
              <a:spcBef>
                <a:spcPts val="0"/>
              </a:spcBef>
              <a:buFont typeface="Arial" panose="020B0604020202020204" pitchFamily="34" charset="0"/>
              <a:buChar char="–"/>
              <a:defRPr sz="900"/>
            </a:lvl5pPr>
            <a:lvl6pPr marL="548640" indent="-137160">
              <a:spcBef>
                <a:spcPts val="0"/>
              </a:spcBef>
              <a:buFont typeface="Arial" panose="020B0604020202020204" pitchFamily="34" charset="0"/>
              <a:buChar char="–"/>
              <a:defRPr sz="900"/>
            </a:lvl6pPr>
            <a:lvl7pPr marL="685800" indent="-137160">
              <a:spcBef>
                <a:spcPts val="0"/>
              </a:spcBef>
              <a:buFont typeface="Arial" panose="020B0604020202020204" pitchFamily="34" charset="0"/>
              <a:buChar char="–"/>
              <a:defRPr sz="900"/>
            </a:lvl7pPr>
            <a:lvl8pPr marL="822960" indent="-137160">
              <a:spcBef>
                <a:spcPts val="0"/>
              </a:spcBef>
              <a:buFont typeface="Arial" panose="020B0604020202020204" pitchFamily="34" charset="0"/>
              <a:buChar char="–"/>
              <a:defRPr sz="900"/>
            </a:lvl8pPr>
            <a:lvl9pPr marL="960120" indent="-137160">
              <a:spcBef>
                <a:spcPts val="0"/>
              </a:spcBef>
              <a:buFont typeface="Arial" panose="020B0604020202020204" pitchFamily="34" charset="0"/>
              <a:buChar char="–"/>
              <a:defRPr sz="900"/>
            </a:lvl9pPr>
          </a:lstStyle>
          <a:p>
            <a:pPr lvl="0"/>
            <a:r>
              <a:rPr lang="en-US" dirty="0"/>
              <a:t>[Heading]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8D263F6-8A50-64C6-129C-46B77BBD81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17719" y="1280160"/>
            <a:ext cx="3414395" cy="2011680"/>
          </a:xfr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800">
                <a:solidFill>
                  <a:srgbClr val="00000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Content Placeholder 5"/>
          <p:cNvSpPr>
            <a:spLocks noGrp="1"/>
          </p:cNvSpPr>
          <p:nvPr>
            <p:ph sz="half" idx="2" hasCustomPrompt="1"/>
          </p:nvPr>
        </p:nvSpPr>
        <p:spPr>
          <a:xfrm>
            <a:off x="4617719" y="3428999"/>
            <a:ext cx="3410712" cy="1216152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 b="1"/>
            </a:lvl1pPr>
            <a:lvl2pPr marL="0" indent="0">
              <a:spcBef>
                <a:spcPts val="600"/>
              </a:spcBef>
              <a:buFontTx/>
              <a:buNone/>
              <a:defRPr sz="900"/>
            </a:lvl2pPr>
            <a:lvl3pPr marL="137160" indent="-137160">
              <a:spcBef>
                <a:spcPts val="600"/>
              </a:spcBef>
              <a:buClr>
                <a:srgbClr val="CA0123"/>
              </a:buClr>
              <a:buFont typeface="Arial" panose="020B0604020202020204" pitchFamily="34" charset="0"/>
              <a:buChar char="•"/>
              <a:defRPr sz="900"/>
            </a:lvl3pPr>
            <a:lvl4pPr marL="274320" indent="-137160">
              <a:spcBef>
                <a:spcPts val="0"/>
              </a:spcBef>
              <a:buFont typeface="Arial" panose="020B0604020202020204" pitchFamily="34" charset="0"/>
              <a:buChar char="–"/>
              <a:defRPr sz="900"/>
            </a:lvl4pPr>
            <a:lvl5pPr marL="411480" indent="-137160">
              <a:spcBef>
                <a:spcPts val="0"/>
              </a:spcBef>
              <a:buFont typeface="Arial" panose="020B0604020202020204" pitchFamily="34" charset="0"/>
              <a:buChar char="–"/>
              <a:defRPr sz="900"/>
            </a:lvl5pPr>
            <a:lvl6pPr marL="548640" indent="-137160">
              <a:spcBef>
                <a:spcPts val="0"/>
              </a:spcBef>
              <a:buFont typeface="Arial" panose="020B0604020202020204" pitchFamily="34" charset="0"/>
              <a:buChar char="–"/>
              <a:defRPr sz="900"/>
            </a:lvl6pPr>
            <a:lvl7pPr marL="685800" indent="-137160">
              <a:spcBef>
                <a:spcPts val="0"/>
              </a:spcBef>
              <a:buFont typeface="Arial" panose="020B0604020202020204" pitchFamily="34" charset="0"/>
              <a:buChar char="–"/>
              <a:defRPr sz="900"/>
            </a:lvl7pPr>
            <a:lvl8pPr marL="822960" indent="-137160">
              <a:spcBef>
                <a:spcPts val="0"/>
              </a:spcBef>
              <a:buFont typeface="Arial" panose="020B0604020202020204" pitchFamily="34" charset="0"/>
              <a:buChar char="–"/>
              <a:defRPr sz="900"/>
            </a:lvl8pPr>
            <a:lvl9pPr marL="960120" indent="-137160">
              <a:spcBef>
                <a:spcPts val="0"/>
              </a:spcBef>
              <a:buFont typeface="Arial" panose="020B0604020202020204" pitchFamily="34" charset="0"/>
              <a:buChar char="–"/>
              <a:defRPr sz="900"/>
            </a:lvl9pPr>
          </a:lstStyle>
          <a:p>
            <a:pPr lvl="0"/>
            <a:r>
              <a:rPr lang="en-US" dirty="0"/>
              <a:t>[Heading]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UL Solutions" descr="UL Solutions">
            <a:extLst>
              <a:ext uri="{FF2B5EF4-FFF2-40B4-BE49-F238E27FC236}">
                <a16:creationId xmlns:a16="http://schemas.microsoft.com/office/drawing/2014/main" id="{4317A2D8-9AD3-D062-C702-19E1B04A73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41924" y="4730243"/>
            <a:ext cx="712556" cy="292608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53A9-F313-624D-BF6F-1C4E70BAF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486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hite Cir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">
            <a:extLst>
              <a:ext uri="{FF2B5EF4-FFF2-40B4-BE49-F238E27FC236}">
                <a16:creationId xmlns:a16="http://schemas.microsoft.com/office/drawing/2014/main" id="{0057C3A1-C288-4623-971F-816D37643B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5027930" y="719296"/>
            <a:ext cx="3704908" cy="3704908"/>
          </a:xfrm>
          <a:custGeom>
            <a:avLst/>
            <a:gdLst>
              <a:gd name="connsiteX0" fmla="*/ 1852454 w 3704908"/>
              <a:gd name="connsiteY0" fmla="*/ 0 h 3704908"/>
              <a:gd name="connsiteX1" fmla="*/ 3704908 w 3704908"/>
              <a:gd name="connsiteY1" fmla="*/ 1852454 h 3704908"/>
              <a:gd name="connsiteX2" fmla="*/ 1852454 w 3704908"/>
              <a:gd name="connsiteY2" fmla="*/ 3704908 h 3704908"/>
              <a:gd name="connsiteX3" fmla="*/ 0 w 3704908"/>
              <a:gd name="connsiteY3" fmla="*/ 1852454 h 3704908"/>
              <a:gd name="connsiteX4" fmla="*/ 1852454 w 3704908"/>
              <a:gd name="connsiteY4" fmla="*/ 0 h 3704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04908" h="3704908">
                <a:moveTo>
                  <a:pt x="1852454" y="0"/>
                </a:moveTo>
                <a:cubicBezTo>
                  <a:pt x="2875536" y="0"/>
                  <a:pt x="3704908" y="829372"/>
                  <a:pt x="3704908" y="1852454"/>
                </a:cubicBezTo>
                <a:cubicBezTo>
                  <a:pt x="3704908" y="2875536"/>
                  <a:pt x="2875536" y="3704908"/>
                  <a:pt x="1852454" y="3704908"/>
                </a:cubicBezTo>
                <a:cubicBezTo>
                  <a:pt x="829372" y="3704908"/>
                  <a:pt x="0" y="2875536"/>
                  <a:pt x="0" y="1852454"/>
                </a:cubicBezTo>
                <a:cubicBezTo>
                  <a:pt x="0" y="829372"/>
                  <a:pt x="829372" y="0"/>
                  <a:pt x="1852454" y="0"/>
                </a:cubicBezTo>
                <a:close/>
              </a:path>
            </a:pathLst>
          </a:custGeom>
          <a:solidFill>
            <a:srgbClr val="CA0123"/>
          </a:solidFill>
        </p:spPr>
        <p:txBody>
          <a:bodyPr wrap="square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800">
                <a:solidFill>
                  <a:srgbClr val="FFFFFF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pic>
        <p:nvPicPr>
          <p:cNvPr id="7" name="UL Solutions" descr="UL Solutions">
            <a:extLst>
              <a:ext uri="{FF2B5EF4-FFF2-40B4-BE49-F238E27FC236}">
                <a16:creationId xmlns:a16="http://schemas.microsoft.com/office/drawing/2014/main" id="{28E6DAF6-19EB-E3E7-E96B-18BB05E9DC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11479" y="411479"/>
            <a:ext cx="1336042" cy="548640"/>
          </a:xfrm>
          <a:prstGeom prst="rect">
            <a:avLst/>
          </a:prstGeom>
        </p:spPr>
      </p:pic>
      <p:sp>
        <p:nvSpPr>
          <p:cNvPr id="2" name="Title 2"/>
          <p:cNvSpPr>
            <a:spLocks noGrp="1"/>
          </p:cNvSpPr>
          <p:nvPr>
            <p:ph type="ctrTitle" hasCustomPrompt="1"/>
          </p:nvPr>
        </p:nvSpPr>
        <p:spPr>
          <a:xfrm>
            <a:off x="411480" y="1280160"/>
            <a:ext cx="4112895" cy="1554480"/>
          </a:xfrm>
        </p:spPr>
        <p:txBody>
          <a:bodyPr anchor="b"/>
          <a:lstStyle>
            <a:lvl1pPr algn="l">
              <a:lnSpc>
                <a:spcPct val="85000"/>
              </a:lnSpc>
              <a:defRPr sz="3600" b="0"/>
            </a:lvl1pPr>
          </a:lstStyle>
          <a:p>
            <a:r>
              <a:rPr lang="en-US" dirty="0"/>
              <a:t>[Presentation title]</a:t>
            </a:r>
          </a:p>
        </p:txBody>
      </p:sp>
      <p:sp>
        <p:nvSpPr>
          <p:cNvPr id="3" name="Subtitle 3"/>
          <p:cNvSpPr>
            <a:spLocks noGrp="1"/>
          </p:cNvSpPr>
          <p:nvPr>
            <p:ph type="subTitle" idx="1" hasCustomPrompt="1"/>
          </p:nvPr>
        </p:nvSpPr>
        <p:spPr>
          <a:xfrm>
            <a:off x="411480" y="2926080"/>
            <a:ext cx="4112895" cy="548640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1pPr>
            <a:lvl2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2pPr>
            <a:lvl3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3pPr>
            <a:lvl4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4pPr>
            <a:lvl5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5pPr>
            <a:lvl6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6pPr>
            <a:lvl7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7pPr>
            <a:lvl8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8pPr>
            <a:lvl9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9pPr>
          </a:lstStyle>
          <a:p>
            <a:r>
              <a:rPr lang="en-US" dirty="0"/>
              <a:t>[Presentation subtitle]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05A6E6F4-1D5B-D559-C2E7-C70CCCDA704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1163" y="3657600"/>
            <a:ext cx="4113212" cy="45720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100"/>
            </a:lvl1pPr>
            <a:lvl2pPr marL="0" indent="0">
              <a:spcBef>
                <a:spcPts val="0"/>
              </a:spcBef>
              <a:buFontTx/>
              <a:buNone/>
              <a:defRPr sz="1100"/>
            </a:lvl2pPr>
            <a:lvl3pPr marL="0" indent="0">
              <a:spcBef>
                <a:spcPts val="0"/>
              </a:spcBef>
              <a:buFontTx/>
              <a:buNone/>
              <a:defRPr sz="1100"/>
            </a:lvl3pPr>
            <a:lvl4pPr marL="0" indent="0">
              <a:spcBef>
                <a:spcPts val="0"/>
              </a:spcBef>
              <a:buFontTx/>
              <a:buNone/>
              <a:defRPr sz="1100"/>
            </a:lvl4pPr>
            <a:lvl5pPr marL="0" indent="0">
              <a:spcBef>
                <a:spcPts val="0"/>
              </a:spcBef>
              <a:buFontTx/>
              <a:buNone/>
              <a:defRPr sz="1100"/>
            </a:lvl5pPr>
            <a:lvl6pPr marL="0" indent="0">
              <a:spcBef>
                <a:spcPts val="0"/>
              </a:spcBef>
              <a:buFontTx/>
              <a:buNone/>
              <a:defRPr sz="1100"/>
            </a:lvl6pPr>
            <a:lvl7pPr marL="0" indent="0">
              <a:spcBef>
                <a:spcPts val="0"/>
              </a:spcBef>
              <a:buFontTx/>
              <a:buNone/>
              <a:defRPr sz="1100"/>
            </a:lvl7pPr>
            <a:lvl8pPr marL="0" indent="0">
              <a:spcBef>
                <a:spcPts val="0"/>
              </a:spcBef>
              <a:buFontTx/>
              <a:buNone/>
              <a:defRPr sz="1100"/>
            </a:lvl8pPr>
            <a:lvl9pPr marL="0" indent="0">
              <a:spcBef>
                <a:spcPts val="0"/>
              </a:spcBef>
              <a:buFontTx/>
              <a:buNone/>
              <a:defRPr sz="1100"/>
            </a:lvl9pPr>
          </a:lstStyle>
          <a:p>
            <a:pPr lvl="0"/>
            <a:r>
              <a:rPr lang="en-US" dirty="0"/>
              <a:t>[</a:t>
            </a:r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r>
              <a:rPr lang="en-US" dirty="0"/>
              <a:t>]</a:t>
            </a:r>
            <a:br>
              <a:rPr lang="en-US" dirty="0"/>
            </a:br>
            <a:r>
              <a:rPr lang="en-US" dirty="0"/>
              <a:t>[Month 00, 0000]</a:t>
            </a:r>
          </a:p>
        </p:txBody>
      </p:sp>
    </p:spTree>
    <p:extLst>
      <p:ext uri="{BB962C8B-B14F-4D97-AF65-F5344CB8AC3E}">
        <p14:creationId xmlns:p14="http://schemas.microsoft.com/office/powerpoint/2010/main" val="394037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9427AB3-78D5-EE8F-D3F1-EFBE1EAF74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[Slide title]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9FF65674-B006-7891-981A-1EE3551EA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11480" y="1280160"/>
            <a:ext cx="2404872" cy="1508760"/>
          </a:xfr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800">
                <a:solidFill>
                  <a:srgbClr val="00000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3" name="Content Placeholder 3"/>
          <p:cNvSpPr>
            <a:spLocks noGrp="1"/>
          </p:cNvSpPr>
          <p:nvPr>
            <p:ph sz="half" idx="1" hasCustomPrompt="1"/>
          </p:nvPr>
        </p:nvSpPr>
        <p:spPr>
          <a:xfrm>
            <a:off x="411479" y="2926080"/>
            <a:ext cx="2404872" cy="1719072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 b="1"/>
            </a:lvl1pPr>
            <a:lvl2pPr marL="0" indent="0">
              <a:spcBef>
                <a:spcPts val="600"/>
              </a:spcBef>
              <a:spcAft>
                <a:spcPts val="0"/>
              </a:spcAft>
              <a:buFontTx/>
              <a:buNone/>
              <a:defRPr sz="900"/>
            </a:lvl2pPr>
            <a:lvl3pPr marL="137160" indent="-137160">
              <a:spcBef>
                <a:spcPts val="600"/>
              </a:spcBef>
              <a:spcAft>
                <a:spcPts val="0"/>
              </a:spcAft>
              <a:buClr>
                <a:srgbClr val="CA0123"/>
              </a:buClr>
              <a:buFont typeface="Arial" panose="020B0604020202020204" pitchFamily="34" charset="0"/>
              <a:buChar char="•"/>
              <a:defRPr sz="900"/>
            </a:lvl3pPr>
            <a:lvl4pPr marL="274320" indent="-13716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900"/>
            </a:lvl4pPr>
            <a:lvl5pPr marL="411480" indent="-13716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900"/>
            </a:lvl5pPr>
            <a:lvl6pPr marL="548640" indent="-13716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900"/>
            </a:lvl6pPr>
            <a:lvl7pPr marL="685800" indent="-13716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900"/>
            </a:lvl7pPr>
            <a:lvl8pPr marL="822960" indent="-13716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900"/>
            </a:lvl8pPr>
            <a:lvl9pPr marL="960120" indent="-13716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900"/>
            </a:lvl9pPr>
          </a:lstStyle>
          <a:p>
            <a:pPr lvl="0"/>
            <a:r>
              <a:rPr lang="en-US" dirty="0"/>
              <a:t>[Heading]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8D263F6-8A50-64C6-129C-46B77BBD81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13101" y="1280160"/>
            <a:ext cx="2404872" cy="1508760"/>
          </a:xfr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800">
                <a:solidFill>
                  <a:srgbClr val="00000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Content Placeholder 5"/>
          <p:cNvSpPr>
            <a:spLocks noGrp="1"/>
          </p:cNvSpPr>
          <p:nvPr>
            <p:ph sz="half" idx="2" hasCustomPrompt="1"/>
          </p:nvPr>
        </p:nvSpPr>
        <p:spPr>
          <a:xfrm>
            <a:off x="3213101" y="2926080"/>
            <a:ext cx="2404872" cy="1719072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 b="1"/>
            </a:lvl1pPr>
            <a:lvl2pPr marL="0" indent="0">
              <a:spcBef>
                <a:spcPts val="600"/>
              </a:spcBef>
              <a:spcAft>
                <a:spcPts val="0"/>
              </a:spcAft>
              <a:buFontTx/>
              <a:buNone/>
              <a:defRPr sz="900"/>
            </a:lvl2pPr>
            <a:lvl3pPr marL="137160" indent="-137160">
              <a:spcBef>
                <a:spcPts val="600"/>
              </a:spcBef>
              <a:spcAft>
                <a:spcPts val="0"/>
              </a:spcAft>
              <a:buClr>
                <a:srgbClr val="CA0123"/>
              </a:buClr>
              <a:buFont typeface="Arial" panose="020B0604020202020204" pitchFamily="34" charset="0"/>
              <a:buChar char="•"/>
              <a:defRPr sz="900"/>
            </a:lvl3pPr>
            <a:lvl4pPr marL="274320" indent="-13716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900"/>
            </a:lvl4pPr>
            <a:lvl5pPr marL="411480" indent="-13716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900"/>
            </a:lvl5pPr>
            <a:lvl6pPr marL="548640" indent="-13716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900"/>
            </a:lvl6pPr>
            <a:lvl7pPr marL="685800" indent="-13716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900"/>
            </a:lvl7pPr>
            <a:lvl8pPr marL="731520" indent="-13716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900"/>
            </a:lvl8pPr>
            <a:lvl9pPr marL="960120" indent="-13716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900"/>
            </a:lvl9pPr>
          </a:lstStyle>
          <a:p>
            <a:pPr lvl="0"/>
            <a:r>
              <a:rPr lang="en-US" dirty="0"/>
              <a:t>[Heading]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A2D7C08B-2181-912A-4CB2-44F94951F1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17895" y="1280160"/>
            <a:ext cx="2404872" cy="1508760"/>
          </a:xfr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800">
                <a:solidFill>
                  <a:srgbClr val="00000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779B6D3B-0380-383F-395E-0C17D2A7E98F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6017895" y="2926080"/>
            <a:ext cx="2404872" cy="1719072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 b="1"/>
            </a:lvl1pPr>
            <a:lvl2pPr marL="0" indent="0">
              <a:spcBef>
                <a:spcPts val="600"/>
              </a:spcBef>
              <a:spcAft>
                <a:spcPts val="0"/>
              </a:spcAft>
              <a:buFontTx/>
              <a:buNone/>
              <a:defRPr sz="900"/>
            </a:lvl2pPr>
            <a:lvl3pPr marL="137160" indent="-137160">
              <a:spcBef>
                <a:spcPts val="600"/>
              </a:spcBef>
              <a:spcAft>
                <a:spcPts val="0"/>
              </a:spcAft>
              <a:buClr>
                <a:srgbClr val="CA0123"/>
              </a:buClr>
              <a:buFont typeface="Arial" panose="020B0604020202020204" pitchFamily="34" charset="0"/>
              <a:buChar char="•"/>
              <a:defRPr sz="900"/>
            </a:lvl3pPr>
            <a:lvl4pPr marL="274320" indent="-13716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900"/>
            </a:lvl4pPr>
            <a:lvl5pPr marL="411480" indent="-13716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900"/>
            </a:lvl5pPr>
            <a:lvl6pPr marL="548640" indent="-13716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900"/>
            </a:lvl6pPr>
            <a:lvl7pPr marL="685800" indent="-13716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900"/>
            </a:lvl7pPr>
            <a:lvl8pPr marL="822960" indent="-13716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900"/>
            </a:lvl8pPr>
            <a:lvl9pPr marL="960120" indent="-13716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900"/>
            </a:lvl9pPr>
          </a:lstStyle>
          <a:p>
            <a:pPr lvl="0"/>
            <a:r>
              <a:rPr lang="en-US" dirty="0"/>
              <a:t>[Heading]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pic>
        <p:nvPicPr>
          <p:cNvPr id="12" name="UL Solutions" descr="UL Solutions">
            <a:extLst>
              <a:ext uri="{FF2B5EF4-FFF2-40B4-BE49-F238E27FC236}">
                <a16:creationId xmlns:a16="http://schemas.microsoft.com/office/drawing/2014/main" id="{66C08AC7-A6A1-6501-31AE-D4194C9391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41924" y="4730243"/>
            <a:ext cx="712556" cy="292608"/>
          </a:xfrm>
          <a:prstGeom prst="rect">
            <a:avLst/>
          </a:prstGeom>
        </p:spPr>
      </p:pic>
      <p:sp>
        <p:nvSpPr>
          <p:cNvPr id="7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53A9-F313-624D-BF6F-1C4E70BAF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508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4B560BC-5974-DABA-5FCD-52E528EDA7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[Slide title]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9FF65674-B006-7891-981A-1EE3551EA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11480" y="1280160"/>
            <a:ext cx="1709928" cy="1187787"/>
          </a:xfr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800">
                <a:solidFill>
                  <a:srgbClr val="00000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3" name="Content Placeholder 3"/>
          <p:cNvSpPr>
            <a:spLocks noGrp="1"/>
          </p:cNvSpPr>
          <p:nvPr>
            <p:ph sz="half" idx="1" hasCustomPrompt="1"/>
          </p:nvPr>
        </p:nvSpPr>
        <p:spPr>
          <a:xfrm>
            <a:off x="411479" y="2606039"/>
            <a:ext cx="1709928" cy="2039112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 b="1"/>
            </a:lvl1pPr>
            <a:lvl2pPr marL="0" indent="0">
              <a:spcBef>
                <a:spcPts val="600"/>
              </a:spcBef>
              <a:spcAft>
                <a:spcPts val="0"/>
              </a:spcAft>
              <a:buFontTx/>
              <a:buNone/>
              <a:defRPr sz="900"/>
            </a:lvl2pPr>
            <a:lvl3pPr marL="137160" indent="-137160">
              <a:spcBef>
                <a:spcPts val="600"/>
              </a:spcBef>
              <a:spcAft>
                <a:spcPts val="0"/>
              </a:spcAft>
              <a:buClr>
                <a:srgbClr val="CA0123"/>
              </a:buClr>
              <a:buFont typeface="Arial" panose="020B0604020202020204" pitchFamily="34" charset="0"/>
              <a:buChar char="•"/>
              <a:defRPr sz="900"/>
            </a:lvl3pPr>
            <a:lvl4pPr marL="274320" indent="-13716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900"/>
            </a:lvl4pPr>
            <a:lvl5pPr marL="411480" indent="-13716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900"/>
            </a:lvl5pPr>
            <a:lvl6pPr marL="548640" indent="-13716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900"/>
            </a:lvl6pPr>
            <a:lvl7pPr marL="685800" indent="-13716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900"/>
            </a:lvl7pPr>
            <a:lvl8pPr marL="822960" indent="-13716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900"/>
            </a:lvl8pPr>
            <a:lvl9pPr marL="960120" indent="-13716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900"/>
            </a:lvl9pPr>
          </a:lstStyle>
          <a:p>
            <a:pPr lvl="0"/>
            <a:r>
              <a:rPr lang="en-US" dirty="0"/>
              <a:t>[Heading]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8D263F6-8A50-64C6-129C-46B77BBD81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512695" y="1280160"/>
            <a:ext cx="1709928" cy="1187787"/>
          </a:xfr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800">
                <a:solidFill>
                  <a:srgbClr val="00000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Content Placeholder 5"/>
          <p:cNvSpPr>
            <a:spLocks noGrp="1"/>
          </p:cNvSpPr>
          <p:nvPr>
            <p:ph sz="half" idx="2" hasCustomPrompt="1"/>
          </p:nvPr>
        </p:nvSpPr>
        <p:spPr>
          <a:xfrm>
            <a:off x="2512695" y="2606039"/>
            <a:ext cx="1709928" cy="2039112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 b="1"/>
            </a:lvl1pPr>
            <a:lvl2pPr marL="0" indent="0">
              <a:spcBef>
                <a:spcPts val="600"/>
              </a:spcBef>
              <a:spcAft>
                <a:spcPts val="0"/>
              </a:spcAft>
              <a:buFontTx/>
              <a:buNone/>
              <a:defRPr sz="900"/>
            </a:lvl2pPr>
            <a:lvl3pPr marL="137160" indent="-137160">
              <a:spcBef>
                <a:spcPts val="600"/>
              </a:spcBef>
              <a:spcAft>
                <a:spcPts val="0"/>
              </a:spcAft>
              <a:buClr>
                <a:srgbClr val="CA0123"/>
              </a:buClr>
              <a:buFont typeface="Arial" panose="020B0604020202020204" pitchFamily="34" charset="0"/>
              <a:buChar char="•"/>
              <a:defRPr sz="900"/>
            </a:lvl3pPr>
            <a:lvl4pPr marL="274320" indent="-13716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900"/>
            </a:lvl4pPr>
            <a:lvl5pPr marL="411480" indent="-13716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900"/>
            </a:lvl5pPr>
            <a:lvl6pPr marL="548640" indent="-13716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900"/>
            </a:lvl6pPr>
            <a:lvl7pPr marL="685800" indent="-13716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900"/>
            </a:lvl7pPr>
            <a:lvl8pPr marL="822960" indent="-13716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900"/>
            </a:lvl8pPr>
            <a:lvl9pPr marL="960120" indent="-13716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900"/>
            </a:lvl9pPr>
          </a:lstStyle>
          <a:p>
            <a:pPr lvl="0"/>
            <a:r>
              <a:rPr lang="en-US" dirty="0"/>
              <a:t>[Heading]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A2D7C08B-2181-912A-4CB2-44F94951F1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16450" y="1280160"/>
            <a:ext cx="1709928" cy="1187787"/>
          </a:xfr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800">
                <a:solidFill>
                  <a:srgbClr val="00000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779B6D3B-0380-383F-395E-0C17D2A7E98F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4616450" y="2606039"/>
            <a:ext cx="1709928" cy="2039112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 b="1"/>
            </a:lvl1pPr>
            <a:lvl2pPr marL="0" indent="0">
              <a:spcBef>
                <a:spcPts val="600"/>
              </a:spcBef>
              <a:spcAft>
                <a:spcPts val="0"/>
              </a:spcAft>
              <a:buFontTx/>
              <a:buNone/>
              <a:defRPr sz="900"/>
            </a:lvl2pPr>
            <a:lvl3pPr marL="137160" indent="-137160">
              <a:spcBef>
                <a:spcPts val="600"/>
              </a:spcBef>
              <a:spcAft>
                <a:spcPts val="0"/>
              </a:spcAft>
              <a:buClr>
                <a:srgbClr val="CA0123"/>
              </a:buClr>
              <a:buFont typeface="Arial" panose="020B0604020202020204" pitchFamily="34" charset="0"/>
              <a:buChar char="•"/>
              <a:defRPr sz="900"/>
            </a:lvl3pPr>
            <a:lvl4pPr marL="274320" indent="-13716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900"/>
            </a:lvl4pPr>
            <a:lvl5pPr marL="411480" indent="-13716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900"/>
            </a:lvl5pPr>
            <a:lvl6pPr marL="548640" indent="-13716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900"/>
            </a:lvl6pPr>
            <a:lvl7pPr marL="685800" indent="-13716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900"/>
            </a:lvl7pPr>
            <a:lvl8pPr marL="822960" indent="-13716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900"/>
            </a:lvl8pPr>
            <a:lvl9pPr marL="960120" indent="-13716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900"/>
            </a:lvl9pPr>
          </a:lstStyle>
          <a:p>
            <a:pPr lvl="0"/>
            <a:r>
              <a:rPr lang="en-US" dirty="0"/>
              <a:t>[Heading]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48AC8CBB-E644-200F-7EE7-7DC38A0DA6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20205" y="1280160"/>
            <a:ext cx="1709928" cy="1187787"/>
          </a:xfr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800">
                <a:solidFill>
                  <a:srgbClr val="00000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7" name="Content Placeholder 9">
            <a:extLst>
              <a:ext uri="{FF2B5EF4-FFF2-40B4-BE49-F238E27FC236}">
                <a16:creationId xmlns:a16="http://schemas.microsoft.com/office/drawing/2014/main" id="{09F2FC0C-005C-B86A-3254-60ECC0DC63FA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6720205" y="2606039"/>
            <a:ext cx="1709928" cy="2039112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1200" b="1"/>
            </a:lvl1pPr>
            <a:lvl2pPr marL="0" indent="0">
              <a:spcBef>
                <a:spcPts val="600"/>
              </a:spcBef>
              <a:spcAft>
                <a:spcPts val="0"/>
              </a:spcAft>
              <a:buFontTx/>
              <a:buNone/>
              <a:defRPr sz="900"/>
            </a:lvl2pPr>
            <a:lvl3pPr marL="137160" indent="-137160">
              <a:spcBef>
                <a:spcPts val="600"/>
              </a:spcBef>
              <a:spcAft>
                <a:spcPts val="0"/>
              </a:spcAft>
              <a:buClr>
                <a:srgbClr val="CA0123"/>
              </a:buClr>
              <a:buFont typeface="Arial" panose="020B0604020202020204" pitchFamily="34" charset="0"/>
              <a:buChar char="•"/>
              <a:defRPr sz="900"/>
            </a:lvl3pPr>
            <a:lvl4pPr marL="274320" indent="-13716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900"/>
            </a:lvl4pPr>
            <a:lvl5pPr marL="411480" indent="-13716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900"/>
            </a:lvl5pPr>
            <a:lvl6pPr marL="548640" indent="-13716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900"/>
            </a:lvl6pPr>
            <a:lvl7pPr marL="685800" indent="-13716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900"/>
            </a:lvl7pPr>
            <a:lvl8pPr marL="822960" indent="-13716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900"/>
            </a:lvl8pPr>
            <a:lvl9pPr marL="960120" indent="-13716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900"/>
            </a:lvl9pPr>
          </a:lstStyle>
          <a:p>
            <a:pPr lvl="0"/>
            <a:r>
              <a:rPr lang="en-US" dirty="0"/>
              <a:t>[Heading]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pic>
        <p:nvPicPr>
          <p:cNvPr id="12" name="UL Solutions" descr="UL Solutions">
            <a:extLst>
              <a:ext uri="{FF2B5EF4-FFF2-40B4-BE49-F238E27FC236}">
                <a16:creationId xmlns:a16="http://schemas.microsoft.com/office/drawing/2014/main" id="{41207CB4-2620-E22A-72D8-919955CC1C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41924" y="4730243"/>
            <a:ext cx="712556" cy="292608"/>
          </a:xfrm>
          <a:prstGeom prst="rect">
            <a:avLst/>
          </a:prstGeom>
        </p:spPr>
      </p:pic>
      <p:sp>
        <p:nvSpPr>
          <p:cNvPr id="7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53A9-F313-624D-BF6F-1C4E70BAF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7188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">
            <a:extLst>
              <a:ext uri="{FF2B5EF4-FFF2-40B4-BE49-F238E27FC236}">
                <a16:creationId xmlns:a16="http://schemas.microsoft.com/office/drawing/2014/main" id="{15F71EC6-E9EB-06ED-0149-EB9CA3499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914775" y="0"/>
            <a:ext cx="5229225" cy="5143500"/>
          </a:xfr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800">
                <a:solidFill>
                  <a:srgbClr val="00000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2"/>
          <p:cNvSpPr>
            <a:spLocks noGrp="1"/>
          </p:cNvSpPr>
          <p:nvPr>
            <p:ph type="title" hasCustomPrompt="1"/>
          </p:nvPr>
        </p:nvSpPr>
        <p:spPr>
          <a:xfrm>
            <a:off x="411480" y="411480"/>
            <a:ext cx="2712720" cy="685800"/>
          </a:xfrm>
        </p:spPr>
        <p:txBody>
          <a:bodyPr/>
          <a:lstStyle/>
          <a:p>
            <a:r>
              <a:rPr lang="en-US" dirty="0"/>
              <a:t>[Slide title]</a:t>
            </a:r>
          </a:p>
        </p:txBody>
      </p:sp>
      <p:sp>
        <p:nvSpPr>
          <p:cNvPr id="3" name="Content Placeholder 3"/>
          <p:cNvSpPr>
            <a:spLocks noGrp="1"/>
          </p:cNvSpPr>
          <p:nvPr>
            <p:ph idx="1"/>
          </p:nvPr>
        </p:nvSpPr>
        <p:spPr>
          <a:xfrm>
            <a:off x="411481" y="1280158"/>
            <a:ext cx="2712720" cy="336499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pic>
        <p:nvPicPr>
          <p:cNvPr id="7" name="UL Solutions" descr="UL Solutions">
            <a:extLst>
              <a:ext uri="{FF2B5EF4-FFF2-40B4-BE49-F238E27FC236}">
                <a16:creationId xmlns:a16="http://schemas.microsoft.com/office/drawing/2014/main" id="{1889888F-4F49-CE12-B5D5-9BA4128F03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41924" y="4730243"/>
            <a:ext cx="712556" cy="292608"/>
          </a:xfrm>
          <a:prstGeom prst="rect">
            <a:avLst/>
          </a:prstGeom>
        </p:spPr>
      </p:pic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53A9-F313-624D-BF6F-1C4E70BAF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804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Image Red">
    <p:bg>
      <p:bgPr>
        <a:solidFill>
          <a:srgbClr val="CA01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">
            <a:extLst>
              <a:ext uri="{FF2B5EF4-FFF2-40B4-BE49-F238E27FC236}">
                <a16:creationId xmlns:a16="http://schemas.microsoft.com/office/drawing/2014/main" id="{15F71EC6-E9EB-06ED-0149-EB9CA3499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914775" y="0"/>
            <a:ext cx="5229225" cy="5143500"/>
          </a:xfrm>
          <a:solidFill>
            <a:schemeClr val="tx1">
              <a:lumMod val="85000"/>
            </a:schemeClr>
          </a:solidFill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800">
                <a:solidFill>
                  <a:srgbClr val="00000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2"/>
          <p:cNvSpPr>
            <a:spLocks noGrp="1"/>
          </p:cNvSpPr>
          <p:nvPr>
            <p:ph type="title" hasCustomPrompt="1"/>
          </p:nvPr>
        </p:nvSpPr>
        <p:spPr>
          <a:xfrm>
            <a:off x="411480" y="411480"/>
            <a:ext cx="2712720" cy="685800"/>
          </a:xfrm>
        </p:spPr>
        <p:txBody>
          <a:bodyPr/>
          <a:lstStyle/>
          <a:p>
            <a:r>
              <a:rPr lang="en-US" dirty="0"/>
              <a:t>[Slide title]</a:t>
            </a:r>
          </a:p>
        </p:txBody>
      </p:sp>
      <p:sp>
        <p:nvSpPr>
          <p:cNvPr id="3" name="Content Placeholder 3"/>
          <p:cNvSpPr>
            <a:spLocks noGrp="1"/>
          </p:cNvSpPr>
          <p:nvPr>
            <p:ph idx="1"/>
          </p:nvPr>
        </p:nvSpPr>
        <p:spPr>
          <a:xfrm>
            <a:off x="411481" y="1280158"/>
            <a:ext cx="2712720" cy="3364992"/>
          </a:xfrm>
        </p:spPr>
        <p:txBody>
          <a:bodyPr/>
          <a:lstStyle>
            <a:lvl1pPr>
              <a:buClrTx/>
              <a:defRPr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pic>
        <p:nvPicPr>
          <p:cNvPr id="7" name="UL Solutions">
            <a:extLst>
              <a:ext uri="{FF2B5EF4-FFF2-40B4-BE49-F238E27FC236}">
                <a16:creationId xmlns:a16="http://schemas.microsoft.com/office/drawing/2014/main" id="{BB046A0D-330A-F62D-2076-8A70D07E8F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41925" y="4730243"/>
            <a:ext cx="712555" cy="292608"/>
          </a:xfrm>
          <a:prstGeom prst="rect">
            <a:avLst/>
          </a:prstGeom>
        </p:spPr>
      </p:pic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FB653A9-F313-624D-BF6F-1C4E70BAF06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7794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">
            <a:extLst>
              <a:ext uri="{FF2B5EF4-FFF2-40B4-BE49-F238E27FC236}">
                <a16:creationId xmlns:a16="http://schemas.microsoft.com/office/drawing/2014/main" id="{2980625D-9516-A511-9544-399DA8FB8F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" y="0"/>
            <a:ext cx="9144000" cy="5143500"/>
          </a:xfr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800">
                <a:solidFill>
                  <a:srgbClr val="00000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[Optional slide title]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53A9-F313-624D-BF6F-1C4E70BAF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28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Image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">
            <a:extLst>
              <a:ext uri="{FF2B5EF4-FFF2-40B4-BE49-F238E27FC236}">
                <a16:creationId xmlns:a16="http://schemas.microsoft.com/office/drawing/2014/main" id="{2980625D-9516-A511-9544-399DA8FB8F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" y="0"/>
            <a:ext cx="9144000" cy="5143500"/>
          </a:xfr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800">
                <a:solidFill>
                  <a:srgbClr val="00000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2"/>
          <p:cNvSpPr>
            <a:spLocks noGrp="1"/>
          </p:cNvSpPr>
          <p:nvPr>
            <p:ph type="title" hasCustomPrompt="1"/>
          </p:nvPr>
        </p:nvSpPr>
        <p:spPr>
          <a:xfrm>
            <a:off x="411480" y="411480"/>
            <a:ext cx="4112895" cy="685800"/>
          </a:xfrm>
        </p:spPr>
        <p:txBody>
          <a:bodyPr/>
          <a:lstStyle/>
          <a:p>
            <a:r>
              <a:rPr lang="en-US" dirty="0"/>
              <a:t>[Optional slide title]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29E01B28-EE08-ABBF-1EBC-DAE370A6265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16450" y="0"/>
            <a:ext cx="4527550" cy="2011680"/>
          </a:xfrm>
          <a:solidFill>
            <a:srgbClr val="FFFFFF">
              <a:alpha val="90000"/>
            </a:srgbClr>
          </a:solidFill>
        </p:spPr>
        <p:txBody>
          <a:bodyPr lIns="301752" tIns="411480" rIns="41148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600"/>
            </a:lvl1pPr>
            <a:lvl2pPr marL="137160" indent="-137160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–"/>
              <a:defRPr sz="1200"/>
            </a:lvl2pPr>
            <a:lvl3pPr marL="274320" indent="-13716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/>
            </a:lvl3pPr>
            <a:lvl4pPr marL="411480" indent="-13716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/>
            </a:lvl4pPr>
            <a:lvl5pPr marL="548640" indent="-13716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/>
            </a:lvl5pPr>
            <a:lvl6pPr marL="685800" indent="-13716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/>
            </a:lvl6pPr>
            <a:lvl7pPr marL="822960" indent="-13716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/>
            </a:lvl7pPr>
            <a:lvl8pPr marL="960120" indent="-13716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/>
            </a:lvl8pPr>
            <a:lvl9pPr marL="1097280" indent="-13716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/>
            </a:lvl9pPr>
          </a:lstStyle>
          <a:p>
            <a:pPr lvl="0"/>
            <a:r>
              <a:rPr lang="en-US" dirty="0"/>
              <a:t>[Quote or statement. If needed, pull bottom edge of white box down to accommodate long text.]</a:t>
            </a:r>
          </a:p>
          <a:p>
            <a:pPr lvl="1"/>
            <a:r>
              <a:rPr lang="en-US" dirty="0"/>
              <a:t>[Attribution]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53A9-F313-624D-BF6F-1C4E70BAF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931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bg>
      <p:bgPr>
        <a:solidFill>
          <a:srgbClr val="5B04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ircle">
            <a:extLst>
              <a:ext uri="{FF2B5EF4-FFF2-40B4-BE49-F238E27FC236}">
                <a16:creationId xmlns:a16="http://schemas.microsoft.com/office/drawing/2014/main" id="{B578585F-A6D5-5020-1F27-FBE827D0C0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 bwMode="hidden">
          <a:xfrm>
            <a:off x="411162" y="412750"/>
            <a:ext cx="365760" cy="365760"/>
          </a:xfrm>
          <a:prstGeom prst="ellipse">
            <a:avLst/>
          </a:prstGeom>
          <a:solidFill>
            <a:srgbClr val="CA0123"/>
          </a:solidFill>
          <a:ln w="6350" cap="sq">
            <a:miter lim="800000"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rgbClr val="000000"/>
          </a:effectRef>
          <a:fontRef idx="minor">
            <a:schemeClr val="bg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endParaRPr lang="en-US" sz="1400"/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8F5DD07D-BC16-7B11-1883-7107E1E31D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09750" y="412749"/>
            <a:ext cx="6923088" cy="4233672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400"/>
            </a:lvl1pPr>
            <a:lvl2pPr marL="137160">
              <a:spcBef>
                <a:spcPts val="900"/>
              </a:spcBef>
              <a:defRPr/>
            </a:lvl2pPr>
            <a:lvl3pPr marL="274320">
              <a:defRPr/>
            </a:lvl3pPr>
            <a:lvl4pPr marL="411480">
              <a:defRPr/>
            </a:lvl4pPr>
            <a:lvl5pPr marL="548640">
              <a:defRPr/>
            </a:lvl5pPr>
            <a:lvl6pPr marL="685800">
              <a:defRPr/>
            </a:lvl6pPr>
            <a:lvl7pPr marL="822960">
              <a:defRPr/>
            </a:lvl7pPr>
            <a:lvl8pPr marL="960120">
              <a:defRPr/>
            </a:lvl8pPr>
            <a:lvl9pPr marL="1097280">
              <a:defRPr/>
            </a:lvl9pPr>
          </a:lstStyle>
          <a:p>
            <a:pPr lvl="0"/>
            <a:r>
              <a:rPr lang="en-US" dirty="0"/>
              <a:t>[Quote or statement]</a:t>
            </a:r>
          </a:p>
          <a:p>
            <a:pPr lvl="1"/>
            <a:r>
              <a:rPr lang="en-US" dirty="0"/>
              <a:t>[Attribution]</a:t>
            </a:r>
          </a:p>
        </p:txBody>
      </p:sp>
      <p:pic>
        <p:nvPicPr>
          <p:cNvPr id="8" name="UL Solutions">
            <a:extLst>
              <a:ext uri="{FF2B5EF4-FFF2-40B4-BE49-F238E27FC236}">
                <a16:creationId xmlns:a16="http://schemas.microsoft.com/office/drawing/2014/main" id="{EA873EDB-0237-35F0-73E9-AB346A1868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41925" y="4730243"/>
            <a:ext cx="712555" cy="292608"/>
          </a:xfrm>
          <a:prstGeom prst="rect">
            <a:avLst/>
          </a:prstGeom>
        </p:spPr>
      </p:pic>
      <p:sp>
        <p:nvSpPr>
          <p:cNvPr id="5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53A9-F313-624D-BF6F-1C4E70BAF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0465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ngle B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[Meet your team]</a:t>
            </a:r>
          </a:p>
        </p:txBody>
      </p:sp>
      <p:sp>
        <p:nvSpPr>
          <p:cNvPr id="7" name="Picture Placeholder 1">
            <a:extLst>
              <a:ext uri="{FF2B5EF4-FFF2-40B4-BE49-F238E27FC236}">
                <a16:creationId xmlns:a16="http://schemas.microsoft.com/office/drawing/2014/main" id="{522B4CFC-2E3D-4312-B3BC-8A2285DC9F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1114424" y="1279524"/>
            <a:ext cx="2009775" cy="2009775"/>
          </a:xfrm>
          <a:custGeom>
            <a:avLst/>
            <a:gdLst>
              <a:gd name="connsiteX0" fmla="*/ 822960 w 1645920"/>
              <a:gd name="connsiteY0" fmla="*/ 0 h 1645920"/>
              <a:gd name="connsiteX1" fmla="*/ 1645920 w 1645920"/>
              <a:gd name="connsiteY1" fmla="*/ 822960 h 1645920"/>
              <a:gd name="connsiteX2" fmla="*/ 822960 w 1645920"/>
              <a:gd name="connsiteY2" fmla="*/ 1645920 h 1645920"/>
              <a:gd name="connsiteX3" fmla="*/ 0 w 1645920"/>
              <a:gd name="connsiteY3" fmla="*/ 822960 h 1645920"/>
              <a:gd name="connsiteX4" fmla="*/ 822960 w 1645920"/>
              <a:gd name="connsiteY4" fmla="*/ 0 h 1645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5920" h="1645920">
                <a:moveTo>
                  <a:pt x="822960" y="0"/>
                </a:moveTo>
                <a:cubicBezTo>
                  <a:pt x="1277468" y="0"/>
                  <a:pt x="1645920" y="368452"/>
                  <a:pt x="1645920" y="822960"/>
                </a:cubicBezTo>
                <a:cubicBezTo>
                  <a:pt x="1645920" y="1277468"/>
                  <a:pt x="1277468" y="1645920"/>
                  <a:pt x="822960" y="1645920"/>
                </a:cubicBezTo>
                <a:cubicBezTo>
                  <a:pt x="368452" y="1645920"/>
                  <a:pt x="0" y="1277468"/>
                  <a:pt x="0" y="822960"/>
                </a:cubicBezTo>
                <a:cubicBezTo>
                  <a:pt x="0" y="368452"/>
                  <a:pt x="368452" y="0"/>
                  <a:pt x="82296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800">
                <a:solidFill>
                  <a:srgbClr val="00000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A1440B-F74F-98BD-F567-0ACE02602B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14775" y="1279525"/>
            <a:ext cx="4114800" cy="3364992"/>
          </a:xfrm>
        </p:spPr>
        <p:txBody>
          <a:bodyPr/>
          <a:lstStyle>
            <a:lvl1pPr marL="0" indent="0" algn="l">
              <a:spcBef>
                <a:spcPts val="0"/>
              </a:spcBef>
              <a:spcAft>
                <a:spcPts val="0"/>
              </a:spcAft>
              <a:buFontTx/>
              <a:buNone/>
              <a:defRPr sz="1400" b="1"/>
            </a:lvl1pPr>
            <a:lvl2pPr marL="0" indent="0" algn="l">
              <a:spcBef>
                <a:spcPts val="300"/>
              </a:spcBef>
              <a:buFontTx/>
              <a:buNone/>
              <a:defRPr sz="1200"/>
            </a:lvl2pPr>
            <a:lvl3pPr marL="0" indent="0" algn="l">
              <a:spcBef>
                <a:spcPts val="900"/>
              </a:spcBef>
              <a:buFontTx/>
              <a:buNone/>
              <a:defRPr sz="1200"/>
            </a:lvl3pPr>
            <a:lvl4pPr marL="137160" indent="-137160" algn="l">
              <a:spcBef>
                <a:spcPts val="900"/>
              </a:spcBef>
              <a:buClr>
                <a:srgbClr val="CA0123"/>
              </a:buClr>
              <a:buFont typeface="Arial" panose="020B0604020202020204" pitchFamily="34" charset="0"/>
              <a:buChar char="•"/>
              <a:defRPr sz="1200"/>
            </a:lvl4pPr>
            <a:lvl5pPr marL="274320" indent="-137160" algn="l">
              <a:spcBef>
                <a:spcPts val="300"/>
              </a:spcBef>
              <a:buFont typeface="Arial" panose="020B0604020202020204" pitchFamily="34" charset="0"/>
              <a:buChar char="–"/>
              <a:defRPr sz="1200"/>
            </a:lvl5pPr>
            <a:lvl6pPr marL="411480" indent="-137160" algn="l">
              <a:spcBef>
                <a:spcPts val="300"/>
              </a:spcBef>
              <a:buFont typeface="Arial" panose="020B0604020202020204" pitchFamily="34" charset="0"/>
              <a:buChar char="–"/>
              <a:defRPr sz="1200"/>
            </a:lvl6pPr>
            <a:lvl7pPr marL="548640" indent="-137160" algn="l">
              <a:spcBef>
                <a:spcPts val="300"/>
              </a:spcBef>
              <a:buFont typeface="Arial" panose="020B0604020202020204" pitchFamily="34" charset="0"/>
              <a:buChar char="–"/>
              <a:defRPr sz="1200"/>
            </a:lvl7pPr>
            <a:lvl8pPr marL="685800" indent="-137160" algn="l">
              <a:spcBef>
                <a:spcPts val="300"/>
              </a:spcBef>
              <a:buFont typeface="Arial" panose="020B0604020202020204" pitchFamily="34" charset="0"/>
              <a:buChar char="–"/>
              <a:defRPr sz="1200"/>
            </a:lvl8pPr>
            <a:lvl9pPr marL="822960" indent="-137160" algn="l">
              <a:spcBef>
                <a:spcPts val="300"/>
              </a:spcBef>
              <a:buFont typeface="Arial" panose="020B0604020202020204" pitchFamily="34" charset="0"/>
              <a:buChar char="–"/>
              <a:defRPr sz="1200"/>
            </a:lvl9pPr>
          </a:lstStyle>
          <a:p>
            <a:pPr lvl="0"/>
            <a:r>
              <a:rPr lang="en-US" dirty="0"/>
              <a:t>[</a:t>
            </a:r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r>
              <a:rPr lang="en-US" dirty="0"/>
              <a:t>]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pic>
        <p:nvPicPr>
          <p:cNvPr id="6" name="UL Solutions" descr="UL Solutions">
            <a:extLst>
              <a:ext uri="{FF2B5EF4-FFF2-40B4-BE49-F238E27FC236}">
                <a16:creationId xmlns:a16="http://schemas.microsoft.com/office/drawing/2014/main" id="{2DB4AAAB-2212-6CF2-D343-CD3A7806B0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41924" y="4730243"/>
            <a:ext cx="712556" cy="292608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53A9-F313-624D-BF6F-1C4E70BAF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349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Bios Four Circ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[Meet your team]</a:t>
            </a:r>
          </a:p>
        </p:txBody>
      </p:sp>
      <p:sp>
        <p:nvSpPr>
          <p:cNvPr id="7" name="Picture Placeholder 1">
            <a:extLst>
              <a:ext uri="{FF2B5EF4-FFF2-40B4-BE49-F238E27FC236}">
                <a16:creationId xmlns:a16="http://schemas.microsoft.com/office/drawing/2014/main" id="{522B4CFC-2E3D-4312-B3BC-8A2285DC9F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411480" y="1279525"/>
            <a:ext cx="1709928" cy="1709928"/>
          </a:xfrm>
          <a:custGeom>
            <a:avLst/>
            <a:gdLst>
              <a:gd name="connsiteX0" fmla="*/ 822960 w 1645920"/>
              <a:gd name="connsiteY0" fmla="*/ 0 h 1645920"/>
              <a:gd name="connsiteX1" fmla="*/ 1645920 w 1645920"/>
              <a:gd name="connsiteY1" fmla="*/ 822960 h 1645920"/>
              <a:gd name="connsiteX2" fmla="*/ 822960 w 1645920"/>
              <a:gd name="connsiteY2" fmla="*/ 1645920 h 1645920"/>
              <a:gd name="connsiteX3" fmla="*/ 0 w 1645920"/>
              <a:gd name="connsiteY3" fmla="*/ 822960 h 1645920"/>
              <a:gd name="connsiteX4" fmla="*/ 822960 w 1645920"/>
              <a:gd name="connsiteY4" fmla="*/ 0 h 1645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5920" h="1645920">
                <a:moveTo>
                  <a:pt x="822960" y="0"/>
                </a:moveTo>
                <a:cubicBezTo>
                  <a:pt x="1277468" y="0"/>
                  <a:pt x="1645920" y="368452"/>
                  <a:pt x="1645920" y="822960"/>
                </a:cubicBezTo>
                <a:cubicBezTo>
                  <a:pt x="1645920" y="1277468"/>
                  <a:pt x="1277468" y="1645920"/>
                  <a:pt x="822960" y="1645920"/>
                </a:cubicBezTo>
                <a:cubicBezTo>
                  <a:pt x="368452" y="1645920"/>
                  <a:pt x="0" y="1277468"/>
                  <a:pt x="0" y="822960"/>
                </a:cubicBezTo>
                <a:cubicBezTo>
                  <a:pt x="0" y="368452"/>
                  <a:pt x="368452" y="0"/>
                  <a:pt x="82296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800">
                <a:solidFill>
                  <a:srgbClr val="00000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A1440B-F74F-98BD-F567-0ACE02602B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163" y="3200400"/>
            <a:ext cx="1709928" cy="1444752"/>
          </a:xfrm>
        </p:spPr>
        <p:txBody>
          <a:bodyPr/>
          <a:lstStyle>
            <a:lvl1pPr marL="0" indent="0" algn="ctr">
              <a:spcBef>
                <a:spcPts val="0"/>
              </a:spcBef>
              <a:spcAft>
                <a:spcPts val="600"/>
              </a:spcAft>
              <a:buFontTx/>
              <a:buNone/>
              <a:defRPr sz="1200" b="1"/>
            </a:lvl1pPr>
            <a:lvl2pPr marL="0" indent="0" algn="ctr">
              <a:spcBef>
                <a:spcPts val="0"/>
              </a:spcBef>
              <a:buFontTx/>
              <a:buNone/>
              <a:defRPr sz="900"/>
            </a:lvl2pPr>
            <a:lvl3pPr marL="0" indent="0" algn="ctr">
              <a:spcBef>
                <a:spcPts val="0"/>
              </a:spcBef>
              <a:buFontTx/>
              <a:buNone/>
              <a:defRPr sz="900"/>
            </a:lvl3pPr>
            <a:lvl4pPr marL="0" indent="0" algn="ctr">
              <a:spcBef>
                <a:spcPts val="0"/>
              </a:spcBef>
              <a:buFontTx/>
              <a:buNone/>
              <a:defRPr sz="900"/>
            </a:lvl4pPr>
            <a:lvl5pPr marL="0" indent="0" algn="ctr">
              <a:spcBef>
                <a:spcPts val="0"/>
              </a:spcBef>
              <a:buFontTx/>
              <a:buNone/>
              <a:defRPr sz="900"/>
            </a:lvl5pPr>
            <a:lvl6pPr marL="0" indent="0" algn="ctr">
              <a:spcBef>
                <a:spcPts val="0"/>
              </a:spcBef>
              <a:buFontTx/>
              <a:buNone/>
              <a:defRPr sz="900"/>
            </a:lvl6pPr>
            <a:lvl7pPr marL="0" indent="0" algn="ctr">
              <a:spcBef>
                <a:spcPts val="0"/>
              </a:spcBef>
              <a:buFontTx/>
              <a:buNone/>
              <a:defRPr sz="900"/>
            </a:lvl7pPr>
            <a:lvl8pPr marL="0" indent="0" algn="ctr">
              <a:spcBef>
                <a:spcPts val="0"/>
              </a:spcBef>
              <a:buFontTx/>
              <a:buNone/>
              <a:defRPr sz="900"/>
            </a:lvl8pPr>
            <a:lvl9pPr marL="0" indent="0" algn="ctr">
              <a:spcBef>
                <a:spcPts val="0"/>
              </a:spcBef>
              <a:buFontTx/>
              <a:buNone/>
              <a:defRPr sz="900"/>
            </a:lvl9pPr>
          </a:lstStyle>
          <a:p>
            <a:pPr lvl="0"/>
            <a:r>
              <a:rPr lang="en-US" dirty="0"/>
              <a:t>[</a:t>
            </a:r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r>
              <a:rPr lang="en-US" dirty="0"/>
              <a:t>]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21F463E9-5AC6-6466-78EE-CC83F74257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2512695" y="1279525"/>
            <a:ext cx="1709928" cy="1709928"/>
          </a:xfrm>
          <a:custGeom>
            <a:avLst/>
            <a:gdLst>
              <a:gd name="connsiteX0" fmla="*/ 822960 w 1645920"/>
              <a:gd name="connsiteY0" fmla="*/ 0 h 1645920"/>
              <a:gd name="connsiteX1" fmla="*/ 1645920 w 1645920"/>
              <a:gd name="connsiteY1" fmla="*/ 822960 h 1645920"/>
              <a:gd name="connsiteX2" fmla="*/ 822960 w 1645920"/>
              <a:gd name="connsiteY2" fmla="*/ 1645920 h 1645920"/>
              <a:gd name="connsiteX3" fmla="*/ 0 w 1645920"/>
              <a:gd name="connsiteY3" fmla="*/ 822960 h 1645920"/>
              <a:gd name="connsiteX4" fmla="*/ 822960 w 1645920"/>
              <a:gd name="connsiteY4" fmla="*/ 0 h 1645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5920" h="1645920">
                <a:moveTo>
                  <a:pt x="822960" y="0"/>
                </a:moveTo>
                <a:cubicBezTo>
                  <a:pt x="1277468" y="0"/>
                  <a:pt x="1645920" y="368452"/>
                  <a:pt x="1645920" y="822960"/>
                </a:cubicBezTo>
                <a:cubicBezTo>
                  <a:pt x="1645920" y="1277468"/>
                  <a:pt x="1277468" y="1645920"/>
                  <a:pt x="822960" y="1645920"/>
                </a:cubicBezTo>
                <a:cubicBezTo>
                  <a:pt x="368452" y="1645920"/>
                  <a:pt x="0" y="1277468"/>
                  <a:pt x="0" y="822960"/>
                </a:cubicBezTo>
                <a:cubicBezTo>
                  <a:pt x="0" y="368452"/>
                  <a:pt x="368452" y="0"/>
                  <a:pt x="82296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800">
                <a:solidFill>
                  <a:srgbClr val="00000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2753739F-DFF9-00BF-1C7F-19E7B86196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12695" y="3200400"/>
            <a:ext cx="1709928" cy="1444752"/>
          </a:xfrm>
        </p:spPr>
        <p:txBody>
          <a:bodyPr/>
          <a:lstStyle>
            <a:lvl1pPr marL="0" indent="0" algn="ctr">
              <a:spcBef>
                <a:spcPts val="0"/>
              </a:spcBef>
              <a:spcAft>
                <a:spcPts val="600"/>
              </a:spcAft>
              <a:buFontTx/>
              <a:buNone/>
              <a:defRPr sz="1200" b="1"/>
            </a:lvl1pPr>
            <a:lvl2pPr marL="0" indent="0" algn="ctr">
              <a:spcBef>
                <a:spcPts val="0"/>
              </a:spcBef>
              <a:buFontTx/>
              <a:buNone/>
              <a:defRPr sz="900"/>
            </a:lvl2pPr>
            <a:lvl3pPr marL="0" indent="0" algn="ctr">
              <a:spcBef>
                <a:spcPts val="0"/>
              </a:spcBef>
              <a:buFontTx/>
              <a:buNone/>
              <a:defRPr sz="900"/>
            </a:lvl3pPr>
            <a:lvl4pPr marL="0" indent="0" algn="ctr">
              <a:spcBef>
                <a:spcPts val="0"/>
              </a:spcBef>
              <a:buFontTx/>
              <a:buNone/>
              <a:defRPr sz="900"/>
            </a:lvl4pPr>
            <a:lvl5pPr marL="0" indent="0" algn="ctr">
              <a:spcBef>
                <a:spcPts val="0"/>
              </a:spcBef>
              <a:buFontTx/>
              <a:buNone/>
              <a:defRPr sz="900"/>
            </a:lvl5pPr>
            <a:lvl6pPr marL="0" indent="0" algn="ctr">
              <a:spcBef>
                <a:spcPts val="0"/>
              </a:spcBef>
              <a:buFontTx/>
              <a:buNone/>
              <a:defRPr sz="900"/>
            </a:lvl6pPr>
            <a:lvl7pPr marL="0" indent="0" algn="ctr">
              <a:spcBef>
                <a:spcPts val="0"/>
              </a:spcBef>
              <a:buFontTx/>
              <a:buNone/>
              <a:defRPr sz="900"/>
            </a:lvl7pPr>
            <a:lvl8pPr marL="0" indent="0" algn="ctr">
              <a:spcBef>
                <a:spcPts val="0"/>
              </a:spcBef>
              <a:buFontTx/>
              <a:buNone/>
              <a:defRPr sz="900"/>
            </a:lvl8pPr>
            <a:lvl9pPr marL="0" indent="0" algn="ctr">
              <a:spcBef>
                <a:spcPts val="0"/>
              </a:spcBef>
              <a:buFontTx/>
              <a:buNone/>
              <a:defRPr sz="900"/>
            </a:lvl9pPr>
          </a:lstStyle>
          <a:p>
            <a:pPr lvl="0"/>
            <a:r>
              <a:rPr lang="en-US" dirty="0"/>
              <a:t>[</a:t>
            </a:r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r>
              <a:rPr lang="en-US" dirty="0"/>
              <a:t>]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E9B860CA-3A55-FA4B-9E59-15149091E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4616450" y="1279525"/>
            <a:ext cx="1709928" cy="1709928"/>
          </a:xfrm>
          <a:custGeom>
            <a:avLst/>
            <a:gdLst>
              <a:gd name="connsiteX0" fmla="*/ 822960 w 1645920"/>
              <a:gd name="connsiteY0" fmla="*/ 0 h 1645920"/>
              <a:gd name="connsiteX1" fmla="*/ 1645920 w 1645920"/>
              <a:gd name="connsiteY1" fmla="*/ 822960 h 1645920"/>
              <a:gd name="connsiteX2" fmla="*/ 822960 w 1645920"/>
              <a:gd name="connsiteY2" fmla="*/ 1645920 h 1645920"/>
              <a:gd name="connsiteX3" fmla="*/ 0 w 1645920"/>
              <a:gd name="connsiteY3" fmla="*/ 822960 h 1645920"/>
              <a:gd name="connsiteX4" fmla="*/ 822960 w 1645920"/>
              <a:gd name="connsiteY4" fmla="*/ 0 h 1645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5920" h="1645920">
                <a:moveTo>
                  <a:pt x="822960" y="0"/>
                </a:moveTo>
                <a:cubicBezTo>
                  <a:pt x="1277468" y="0"/>
                  <a:pt x="1645920" y="368452"/>
                  <a:pt x="1645920" y="822960"/>
                </a:cubicBezTo>
                <a:cubicBezTo>
                  <a:pt x="1645920" y="1277468"/>
                  <a:pt x="1277468" y="1645920"/>
                  <a:pt x="822960" y="1645920"/>
                </a:cubicBezTo>
                <a:cubicBezTo>
                  <a:pt x="368452" y="1645920"/>
                  <a:pt x="0" y="1277468"/>
                  <a:pt x="0" y="822960"/>
                </a:cubicBezTo>
                <a:cubicBezTo>
                  <a:pt x="0" y="368452"/>
                  <a:pt x="368452" y="0"/>
                  <a:pt x="82296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800">
                <a:solidFill>
                  <a:srgbClr val="00000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DA38558A-2C99-0383-AD53-B1EAA98A3F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16450" y="3200400"/>
            <a:ext cx="1709928" cy="1444752"/>
          </a:xfrm>
        </p:spPr>
        <p:txBody>
          <a:bodyPr/>
          <a:lstStyle>
            <a:lvl1pPr marL="0" indent="0" algn="ctr">
              <a:spcBef>
                <a:spcPts val="0"/>
              </a:spcBef>
              <a:spcAft>
                <a:spcPts val="600"/>
              </a:spcAft>
              <a:buFontTx/>
              <a:buNone/>
              <a:defRPr sz="1200" b="1"/>
            </a:lvl1pPr>
            <a:lvl2pPr marL="0" indent="0" algn="ctr">
              <a:spcBef>
                <a:spcPts val="0"/>
              </a:spcBef>
              <a:buFontTx/>
              <a:buNone/>
              <a:defRPr sz="900"/>
            </a:lvl2pPr>
            <a:lvl3pPr marL="0" indent="0" algn="ctr">
              <a:spcBef>
                <a:spcPts val="0"/>
              </a:spcBef>
              <a:buFontTx/>
              <a:buNone/>
              <a:defRPr sz="900"/>
            </a:lvl3pPr>
            <a:lvl4pPr marL="0" indent="0" algn="ctr">
              <a:spcBef>
                <a:spcPts val="0"/>
              </a:spcBef>
              <a:buFontTx/>
              <a:buNone/>
              <a:defRPr sz="900"/>
            </a:lvl4pPr>
            <a:lvl5pPr marL="0" indent="0" algn="ctr">
              <a:spcBef>
                <a:spcPts val="0"/>
              </a:spcBef>
              <a:buFontTx/>
              <a:buNone/>
              <a:defRPr sz="900"/>
            </a:lvl5pPr>
            <a:lvl6pPr marL="0" indent="0" algn="ctr">
              <a:spcBef>
                <a:spcPts val="0"/>
              </a:spcBef>
              <a:buFontTx/>
              <a:buNone/>
              <a:defRPr sz="900"/>
            </a:lvl6pPr>
            <a:lvl7pPr marL="0" indent="0" algn="ctr">
              <a:spcBef>
                <a:spcPts val="0"/>
              </a:spcBef>
              <a:buFontTx/>
              <a:buNone/>
              <a:defRPr sz="900"/>
            </a:lvl7pPr>
            <a:lvl8pPr marL="0" indent="0" algn="ctr">
              <a:spcBef>
                <a:spcPts val="0"/>
              </a:spcBef>
              <a:buFontTx/>
              <a:buNone/>
              <a:defRPr sz="900"/>
            </a:lvl8pPr>
            <a:lvl9pPr marL="0" indent="0" algn="ctr">
              <a:spcBef>
                <a:spcPts val="0"/>
              </a:spcBef>
              <a:buFontTx/>
              <a:buNone/>
              <a:defRPr sz="900"/>
            </a:lvl9pPr>
          </a:lstStyle>
          <a:p>
            <a:pPr lvl="0"/>
            <a:r>
              <a:rPr lang="en-US" dirty="0"/>
              <a:t>[</a:t>
            </a:r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r>
              <a:rPr lang="en-US" dirty="0"/>
              <a:t>]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33E0AB31-16B0-593B-F958-F65C110667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6720205" y="1279525"/>
            <a:ext cx="1709928" cy="1709928"/>
          </a:xfrm>
          <a:custGeom>
            <a:avLst/>
            <a:gdLst>
              <a:gd name="connsiteX0" fmla="*/ 822960 w 1645920"/>
              <a:gd name="connsiteY0" fmla="*/ 0 h 1645920"/>
              <a:gd name="connsiteX1" fmla="*/ 1645920 w 1645920"/>
              <a:gd name="connsiteY1" fmla="*/ 822960 h 1645920"/>
              <a:gd name="connsiteX2" fmla="*/ 822960 w 1645920"/>
              <a:gd name="connsiteY2" fmla="*/ 1645920 h 1645920"/>
              <a:gd name="connsiteX3" fmla="*/ 0 w 1645920"/>
              <a:gd name="connsiteY3" fmla="*/ 822960 h 1645920"/>
              <a:gd name="connsiteX4" fmla="*/ 822960 w 1645920"/>
              <a:gd name="connsiteY4" fmla="*/ 0 h 1645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5920" h="1645920">
                <a:moveTo>
                  <a:pt x="822960" y="0"/>
                </a:moveTo>
                <a:cubicBezTo>
                  <a:pt x="1277468" y="0"/>
                  <a:pt x="1645920" y="368452"/>
                  <a:pt x="1645920" y="822960"/>
                </a:cubicBezTo>
                <a:cubicBezTo>
                  <a:pt x="1645920" y="1277468"/>
                  <a:pt x="1277468" y="1645920"/>
                  <a:pt x="822960" y="1645920"/>
                </a:cubicBezTo>
                <a:cubicBezTo>
                  <a:pt x="368452" y="1645920"/>
                  <a:pt x="0" y="1277468"/>
                  <a:pt x="0" y="822960"/>
                </a:cubicBezTo>
                <a:cubicBezTo>
                  <a:pt x="0" y="368452"/>
                  <a:pt x="368452" y="0"/>
                  <a:pt x="82296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800">
                <a:solidFill>
                  <a:srgbClr val="00000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3B9932E7-ADBC-42A4-847E-89B04AAFA24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720205" y="3200400"/>
            <a:ext cx="1709928" cy="1444752"/>
          </a:xfrm>
        </p:spPr>
        <p:txBody>
          <a:bodyPr/>
          <a:lstStyle>
            <a:lvl1pPr marL="0" indent="0" algn="ctr">
              <a:spcBef>
                <a:spcPts val="0"/>
              </a:spcBef>
              <a:spcAft>
                <a:spcPts val="600"/>
              </a:spcAft>
              <a:buFontTx/>
              <a:buNone/>
              <a:defRPr sz="1200" b="1"/>
            </a:lvl1pPr>
            <a:lvl2pPr marL="0" indent="0" algn="ctr">
              <a:spcBef>
                <a:spcPts val="0"/>
              </a:spcBef>
              <a:buFontTx/>
              <a:buNone/>
              <a:defRPr sz="900"/>
            </a:lvl2pPr>
            <a:lvl3pPr marL="0" indent="0" algn="ctr">
              <a:spcBef>
                <a:spcPts val="0"/>
              </a:spcBef>
              <a:buFontTx/>
              <a:buNone/>
              <a:defRPr sz="900"/>
            </a:lvl3pPr>
            <a:lvl4pPr marL="0" indent="0" algn="ctr">
              <a:spcBef>
                <a:spcPts val="0"/>
              </a:spcBef>
              <a:buFontTx/>
              <a:buNone/>
              <a:defRPr sz="900"/>
            </a:lvl4pPr>
            <a:lvl5pPr marL="0" indent="0" algn="ctr">
              <a:spcBef>
                <a:spcPts val="0"/>
              </a:spcBef>
              <a:buFontTx/>
              <a:buNone/>
              <a:defRPr sz="900"/>
            </a:lvl5pPr>
            <a:lvl6pPr marL="0" indent="0" algn="ctr">
              <a:spcBef>
                <a:spcPts val="0"/>
              </a:spcBef>
              <a:buFontTx/>
              <a:buNone/>
              <a:defRPr sz="900"/>
            </a:lvl6pPr>
            <a:lvl7pPr marL="0" indent="0" algn="ctr">
              <a:spcBef>
                <a:spcPts val="0"/>
              </a:spcBef>
              <a:buFontTx/>
              <a:buNone/>
              <a:defRPr sz="900"/>
            </a:lvl7pPr>
            <a:lvl8pPr marL="0" indent="0" algn="ctr">
              <a:spcBef>
                <a:spcPts val="0"/>
              </a:spcBef>
              <a:buFontTx/>
              <a:buNone/>
              <a:defRPr sz="900"/>
            </a:lvl8pPr>
            <a:lvl9pPr marL="0" indent="0" algn="ctr">
              <a:spcBef>
                <a:spcPts val="0"/>
              </a:spcBef>
              <a:buFontTx/>
              <a:buNone/>
              <a:defRPr sz="900"/>
            </a:lvl9pPr>
          </a:lstStyle>
          <a:p>
            <a:pPr lvl="0"/>
            <a:r>
              <a:rPr lang="en-US" dirty="0"/>
              <a:t>[</a:t>
            </a:r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r>
              <a:rPr lang="en-US" dirty="0"/>
              <a:t>]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pic>
        <p:nvPicPr>
          <p:cNvPr id="15" name="UL Solutions" descr="UL Solutions">
            <a:extLst>
              <a:ext uri="{FF2B5EF4-FFF2-40B4-BE49-F238E27FC236}">
                <a16:creationId xmlns:a16="http://schemas.microsoft.com/office/drawing/2014/main" id="{C12DA44E-8A38-011C-8C53-F38180525F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41924" y="4730243"/>
            <a:ext cx="712556" cy="292608"/>
          </a:xfrm>
          <a:prstGeom prst="rect">
            <a:avLst/>
          </a:prstGeom>
        </p:spPr>
      </p:pic>
      <p:sp>
        <p:nvSpPr>
          <p:cNvPr id="5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53A9-F313-624D-BF6F-1C4E70BAF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241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Bios Eight Circ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[Meet your team]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522B4CFC-2E3D-4312-B3BC-8A2285DC9F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63206" y="1279525"/>
            <a:ext cx="1005840" cy="100584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800">
                <a:solidFill>
                  <a:srgbClr val="00000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A1440B-F74F-98BD-F567-0ACE02602B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162" y="2377440"/>
            <a:ext cx="1709928" cy="457200"/>
          </a:xfrm>
        </p:spPr>
        <p:txBody>
          <a:bodyPr/>
          <a:lstStyle>
            <a:lvl1pPr marL="0" indent="0" algn="ctr">
              <a:spcBef>
                <a:spcPts val="0"/>
              </a:spcBef>
              <a:spcAft>
                <a:spcPts val="300"/>
              </a:spcAft>
              <a:buFontTx/>
              <a:buNone/>
              <a:defRPr sz="1000" b="1"/>
            </a:lvl1pPr>
            <a:lvl2pPr marL="0" indent="0" algn="ctr">
              <a:spcBef>
                <a:spcPts val="0"/>
              </a:spcBef>
              <a:buFontTx/>
              <a:buNone/>
              <a:defRPr sz="800"/>
            </a:lvl2pPr>
            <a:lvl3pPr marL="0" indent="0" algn="ctr">
              <a:spcBef>
                <a:spcPts val="0"/>
              </a:spcBef>
              <a:buFontTx/>
              <a:buNone/>
              <a:defRPr sz="800"/>
            </a:lvl3pPr>
            <a:lvl4pPr marL="0" indent="0" algn="ctr">
              <a:spcBef>
                <a:spcPts val="0"/>
              </a:spcBef>
              <a:buFontTx/>
              <a:buNone/>
              <a:defRPr sz="800"/>
            </a:lvl4pPr>
            <a:lvl5pPr marL="0" indent="0" algn="ctr">
              <a:spcBef>
                <a:spcPts val="0"/>
              </a:spcBef>
              <a:buFontTx/>
              <a:buNone/>
              <a:defRPr sz="800"/>
            </a:lvl5pPr>
            <a:lvl6pPr marL="0" indent="0" algn="ctr">
              <a:spcBef>
                <a:spcPts val="0"/>
              </a:spcBef>
              <a:buFontTx/>
              <a:buNone/>
              <a:defRPr sz="800"/>
            </a:lvl6pPr>
            <a:lvl7pPr marL="0" indent="0" algn="ctr">
              <a:spcBef>
                <a:spcPts val="0"/>
              </a:spcBef>
              <a:buFontTx/>
              <a:buNone/>
              <a:defRPr sz="800"/>
            </a:lvl7pPr>
            <a:lvl8pPr marL="0" indent="0" algn="ctr">
              <a:spcBef>
                <a:spcPts val="0"/>
              </a:spcBef>
              <a:buFontTx/>
              <a:buNone/>
              <a:defRPr sz="800"/>
            </a:lvl8pPr>
            <a:lvl9pPr marL="0" indent="0" algn="ctr">
              <a:spcBef>
                <a:spcPts val="0"/>
              </a:spcBef>
              <a:buFontTx/>
              <a:buNone/>
              <a:defRPr sz="800"/>
            </a:lvl9pPr>
          </a:lstStyle>
          <a:p>
            <a:pPr lvl="0"/>
            <a:r>
              <a:rPr lang="en-US" dirty="0"/>
              <a:t>[</a:t>
            </a:r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r>
              <a:rPr lang="en-US" dirty="0"/>
              <a:t>]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21F463E9-5AC6-6466-78EE-CC83F74257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2864739" y="1279525"/>
            <a:ext cx="1005840" cy="100584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800">
                <a:solidFill>
                  <a:srgbClr val="00000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2753739F-DFF9-00BF-1C7F-19E7B86196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12695" y="2377440"/>
            <a:ext cx="1709928" cy="457200"/>
          </a:xfrm>
        </p:spPr>
        <p:txBody>
          <a:bodyPr/>
          <a:lstStyle>
            <a:lvl1pPr marL="0" indent="0" algn="ctr">
              <a:spcBef>
                <a:spcPts val="0"/>
              </a:spcBef>
              <a:spcAft>
                <a:spcPts val="300"/>
              </a:spcAft>
              <a:buFontTx/>
              <a:buNone/>
              <a:defRPr sz="1000" b="1"/>
            </a:lvl1pPr>
            <a:lvl2pPr marL="0" indent="0" algn="ctr">
              <a:spcBef>
                <a:spcPts val="0"/>
              </a:spcBef>
              <a:buFontTx/>
              <a:buNone/>
              <a:defRPr sz="800"/>
            </a:lvl2pPr>
            <a:lvl3pPr marL="0" indent="0" algn="ctr">
              <a:spcBef>
                <a:spcPts val="0"/>
              </a:spcBef>
              <a:buFontTx/>
              <a:buNone/>
              <a:defRPr sz="800"/>
            </a:lvl3pPr>
            <a:lvl4pPr marL="0" indent="0" algn="ctr">
              <a:spcBef>
                <a:spcPts val="0"/>
              </a:spcBef>
              <a:buFontTx/>
              <a:buNone/>
              <a:defRPr sz="800"/>
            </a:lvl4pPr>
            <a:lvl5pPr marL="0" indent="0" algn="ctr">
              <a:spcBef>
                <a:spcPts val="0"/>
              </a:spcBef>
              <a:buFontTx/>
              <a:buNone/>
              <a:defRPr sz="800"/>
            </a:lvl5pPr>
            <a:lvl6pPr marL="0" indent="0" algn="ctr">
              <a:spcBef>
                <a:spcPts val="0"/>
              </a:spcBef>
              <a:buFontTx/>
              <a:buNone/>
              <a:defRPr sz="800"/>
            </a:lvl6pPr>
            <a:lvl7pPr marL="0" indent="0" algn="ctr">
              <a:spcBef>
                <a:spcPts val="0"/>
              </a:spcBef>
              <a:buFontTx/>
              <a:buNone/>
              <a:defRPr sz="800"/>
            </a:lvl7pPr>
            <a:lvl8pPr marL="0" indent="0" algn="ctr">
              <a:spcBef>
                <a:spcPts val="0"/>
              </a:spcBef>
              <a:buFontTx/>
              <a:buNone/>
              <a:defRPr sz="800"/>
            </a:lvl8pPr>
            <a:lvl9pPr marL="0" indent="0" algn="ctr">
              <a:spcBef>
                <a:spcPts val="0"/>
              </a:spcBef>
              <a:buFontTx/>
              <a:buNone/>
              <a:defRPr sz="800"/>
            </a:lvl9pPr>
          </a:lstStyle>
          <a:p>
            <a:pPr lvl="0"/>
            <a:r>
              <a:rPr lang="en-US" dirty="0"/>
              <a:t>[</a:t>
            </a:r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r>
              <a:rPr lang="en-US" dirty="0"/>
              <a:t>]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E9B860CA-3A55-FA4B-9E59-15149091E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4968494" y="1279525"/>
            <a:ext cx="1005840" cy="100584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800">
                <a:solidFill>
                  <a:srgbClr val="00000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DA38558A-2C99-0383-AD53-B1EAA98A3F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16450" y="2377440"/>
            <a:ext cx="1709928" cy="457200"/>
          </a:xfrm>
        </p:spPr>
        <p:txBody>
          <a:bodyPr/>
          <a:lstStyle>
            <a:lvl1pPr marL="0" indent="0" algn="ctr">
              <a:spcBef>
                <a:spcPts val="0"/>
              </a:spcBef>
              <a:spcAft>
                <a:spcPts val="300"/>
              </a:spcAft>
              <a:buFontTx/>
              <a:buNone/>
              <a:defRPr sz="1000" b="1"/>
            </a:lvl1pPr>
            <a:lvl2pPr marL="0" indent="0" algn="ctr">
              <a:spcBef>
                <a:spcPts val="0"/>
              </a:spcBef>
              <a:buFontTx/>
              <a:buNone/>
              <a:defRPr sz="800"/>
            </a:lvl2pPr>
            <a:lvl3pPr marL="0" indent="0" algn="ctr">
              <a:spcBef>
                <a:spcPts val="0"/>
              </a:spcBef>
              <a:buFontTx/>
              <a:buNone/>
              <a:defRPr sz="800"/>
            </a:lvl3pPr>
            <a:lvl4pPr marL="0" indent="0" algn="ctr">
              <a:spcBef>
                <a:spcPts val="0"/>
              </a:spcBef>
              <a:buFontTx/>
              <a:buNone/>
              <a:defRPr sz="800"/>
            </a:lvl4pPr>
            <a:lvl5pPr marL="0" indent="0" algn="ctr">
              <a:spcBef>
                <a:spcPts val="0"/>
              </a:spcBef>
              <a:buFontTx/>
              <a:buNone/>
              <a:defRPr sz="800"/>
            </a:lvl5pPr>
            <a:lvl6pPr marL="0" indent="0" algn="ctr">
              <a:spcBef>
                <a:spcPts val="0"/>
              </a:spcBef>
              <a:buFontTx/>
              <a:buNone/>
              <a:defRPr sz="800"/>
            </a:lvl6pPr>
            <a:lvl7pPr marL="0" indent="0" algn="ctr">
              <a:spcBef>
                <a:spcPts val="0"/>
              </a:spcBef>
              <a:buFontTx/>
              <a:buNone/>
              <a:defRPr sz="800"/>
            </a:lvl7pPr>
            <a:lvl8pPr marL="0" indent="0" algn="ctr">
              <a:spcBef>
                <a:spcPts val="0"/>
              </a:spcBef>
              <a:buFontTx/>
              <a:buNone/>
              <a:defRPr sz="800"/>
            </a:lvl8pPr>
            <a:lvl9pPr marL="0" indent="0" algn="ctr">
              <a:spcBef>
                <a:spcPts val="0"/>
              </a:spcBef>
              <a:buFontTx/>
              <a:buNone/>
              <a:defRPr sz="800"/>
            </a:lvl9pPr>
          </a:lstStyle>
          <a:p>
            <a:pPr lvl="0"/>
            <a:r>
              <a:rPr lang="en-US" dirty="0"/>
              <a:t>[</a:t>
            </a:r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r>
              <a:rPr lang="en-US" dirty="0"/>
              <a:t>]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33E0AB31-16B0-593B-F958-F65C110667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72249" y="1279525"/>
            <a:ext cx="1005840" cy="100584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800">
                <a:solidFill>
                  <a:srgbClr val="00000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3B9932E7-ADBC-42A4-847E-89B04AAFA24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720205" y="2377440"/>
            <a:ext cx="1709928" cy="457200"/>
          </a:xfrm>
        </p:spPr>
        <p:txBody>
          <a:bodyPr/>
          <a:lstStyle>
            <a:lvl1pPr marL="0" indent="0" algn="ctr">
              <a:spcBef>
                <a:spcPts val="0"/>
              </a:spcBef>
              <a:spcAft>
                <a:spcPts val="300"/>
              </a:spcAft>
              <a:buFontTx/>
              <a:buNone/>
              <a:defRPr sz="1000" b="1"/>
            </a:lvl1pPr>
            <a:lvl2pPr marL="0" indent="0" algn="ctr">
              <a:spcBef>
                <a:spcPts val="0"/>
              </a:spcBef>
              <a:buFontTx/>
              <a:buNone/>
              <a:defRPr sz="800"/>
            </a:lvl2pPr>
            <a:lvl3pPr marL="0" indent="0" algn="ctr">
              <a:spcBef>
                <a:spcPts val="0"/>
              </a:spcBef>
              <a:buFontTx/>
              <a:buNone/>
              <a:defRPr sz="800"/>
            </a:lvl3pPr>
            <a:lvl4pPr marL="0" indent="0" algn="ctr">
              <a:spcBef>
                <a:spcPts val="0"/>
              </a:spcBef>
              <a:buFontTx/>
              <a:buNone/>
              <a:defRPr sz="800"/>
            </a:lvl4pPr>
            <a:lvl5pPr marL="0" indent="0" algn="ctr">
              <a:spcBef>
                <a:spcPts val="0"/>
              </a:spcBef>
              <a:buFontTx/>
              <a:buNone/>
              <a:defRPr sz="800"/>
            </a:lvl5pPr>
            <a:lvl6pPr marL="0" indent="0" algn="ctr">
              <a:spcBef>
                <a:spcPts val="0"/>
              </a:spcBef>
              <a:buFontTx/>
              <a:buNone/>
              <a:defRPr sz="800"/>
            </a:lvl6pPr>
            <a:lvl7pPr marL="0" indent="0" algn="ctr">
              <a:spcBef>
                <a:spcPts val="0"/>
              </a:spcBef>
              <a:buFontTx/>
              <a:buNone/>
              <a:defRPr sz="800"/>
            </a:lvl7pPr>
            <a:lvl8pPr marL="0" indent="0" algn="ctr">
              <a:spcBef>
                <a:spcPts val="0"/>
              </a:spcBef>
              <a:buFontTx/>
              <a:buNone/>
              <a:defRPr sz="800"/>
            </a:lvl8pPr>
            <a:lvl9pPr marL="0" indent="0" algn="ctr">
              <a:spcBef>
                <a:spcPts val="0"/>
              </a:spcBef>
              <a:buFontTx/>
              <a:buNone/>
              <a:defRPr sz="800"/>
            </a:lvl9pPr>
          </a:lstStyle>
          <a:p>
            <a:pPr lvl="0"/>
            <a:r>
              <a:rPr lang="en-US" dirty="0"/>
              <a:t>[</a:t>
            </a:r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r>
              <a:rPr lang="en-US" dirty="0"/>
              <a:t>]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61E50208-1CE9-CC00-D522-27D5776CA1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63206" y="3081528"/>
            <a:ext cx="1005840" cy="100584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800">
                <a:solidFill>
                  <a:srgbClr val="00000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3BA2A844-1E24-C551-582C-4AC419E2A64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1480" y="4187952"/>
            <a:ext cx="1709928" cy="457200"/>
          </a:xfrm>
        </p:spPr>
        <p:txBody>
          <a:bodyPr/>
          <a:lstStyle>
            <a:lvl1pPr marL="0" indent="0" algn="ctr">
              <a:spcBef>
                <a:spcPts val="0"/>
              </a:spcBef>
              <a:spcAft>
                <a:spcPts val="300"/>
              </a:spcAft>
              <a:buFontTx/>
              <a:buNone/>
              <a:defRPr sz="1000" b="1"/>
            </a:lvl1pPr>
            <a:lvl2pPr marL="0" indent="0" algn="ctr">
              <a:spcBef>
                <a:spcPts val="0"/>
              </a:spcBef>
              <a:buFontTx/>
              <a:buNone/>
              <a:defRPr sz="800"/>
            </a:lvl2pPr>
            <a:lvl3pPr marL="0" indent="0" algn="ctr">
              <a:spcBef>
                <a:spcPts val="0"/>
              </a:spcBef>
              <a:buFontTx/>
              <a:buNone/>
              <a:defRPr sz="800"/>
            </a:lvl3pPr>
            <a:lvl4pPr marL="0" indent="0" algn="ctr">
              <a:spcBef>
                <a:spcPts val="0"/>
              </a:spcBef>
              <a:buFontTx/>
              <a:buNone/>
              <a:defRPr sz="800"/>
            </a:lvl4pPr>
            <a:lvl5pPr marL="0" indent="0" algn="ctr">
              <a:spcBef>
                <a:spcPts val="0"/>
              </a:spcBef>
              <a:buFontTx/>
              <a:buNone/>
              <a:defRPr sz="800"/>
            </a:lvl5pPr>
            <a:lvl6pPr marL="0" indent="0" algn="ctr">
              <a:spcBef>
                <a:spcPts val="0"/>
              </a:spcBef>
              <a:buFontTx/>
              <a:buNone/>
              <a:defRPr sz="800"/>
            </a:lvl6pPr>
            <a:lvl7pPr marL="0" indent="0" algn="ctr">
              <a:spcBef>
                <a:spcPts val="0"/>
              </a:spcBef>
              <a:buFontTx/>
              <a:buNone/>
              <a:defRPr sz="800"/>
            </a:lvl7pPr>
            <a:lvl8pPr marL="0" indent="0" algn="ctr">
              <a:spcBef>
                <a:spcPts val="0"/>
              </a:spcBef>
              <a:buFontTx/>
              <a:buNone/>
              <a:defRPr sz="800"/>
            </a:lvl8pPr>
            <a:lvl9pPr marL="0" indent="0" algn="ctr">
              <a:spcBef>
                <a:spcPts val="0"/>
              </a:spcBef>
              <a:buFontTx/>
              <a:buNone/>
              <a:defRPr sz="800"/>
            </a:lvl9pPr>
          </a:lstStyle>
          <a:p>
            <a:pPr lvl="0"/>
            <a:r>
              <a:rPr lang="en-US" dirty="0"/>
              <a:t>[</a:t>
            </a:r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r>
              <a:rPr lang="en-US" dirty="0"/>
              <a:t>]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1" name="Picture Placeholder 12">
            <a:extLst>
              <a:ext uri="{FF2B5EF4-FFF2-40B4-BE49-F238E27FC236}">
                <a16:creationId xmlns:a16="http://schemas.microsoft.com/office/drawing/2014/main" id="{710737A8-0456-1FF2-4C13-274607E8BA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2864739" y="3081528"/>
            <a:ext cx="1005840" cy="100584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800">
                <a:solidFill>
                  <a:srgbClr val="00000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FB578FD8-BEA6-5D97-B8C8-DB63745FE18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512695" y="4187952"/>
            <a:ext cx="1709928" cy="457200"/>
          </a:xfrm>
        </p:spPr>
        <p:txBody>
          <a:bodyPr/>
          <a:lstStyle>
            <a:lvl1pPr marL="0" indent="0" algn="ctr">
              <a:spcBef>
                <a:spcPts val="0"/>
              </a:spcBef>
              <a:spcAft>
                <a:spcPts val="300"/>
              </a:spcAft>
              <a:buFontTx/>
              <a:buNone/>
              <a:defRPr sz="1000" b="1"/>
            </a:lvl1pPr>
            <a:lvl2pPr marL="0" indent="0" algn="ctr">
              <a:spcBef>
                <a:spcPts val="0"/>
              </a:spcBef>
              <a:buFontTx/>
              <a:buNone/>
              <a:defRPr sz="800"/>
            </a:lvl2pPr>
            <a:lvl3pPr marL="0" indent="0" algn="ctr">
              <a:spcBef>
                <a:spcPts val="0"/>
              </a:spcBef>
              <a:buFontTx/>
              <a:buNone/>
              <a:defRPr sz="800"/>
            </a:lvl3pPr>
            <a:lvl4pPr marL="0" indent="0" algn="ctr">
              <a:spcBef>
                <a:spcPts val="0"/>
              </a:spcBef>
              <a:buFontTx/>
              <a:buNone/>
              <a:defRPr sz="800"/>
            </a:lvl4pPr>
            <a:lvl5pPr marL="0" indent="0" algn="ctr">
              <a:spcBef>
                <a:spcPts val="0"/>
              </a:spcBef>
              <a:buFontTx/>
              <a:buNone/>
              <a:defRPr sz="800"/>
            </a:lvl5pPr>
            <a:lvl6pPr marL="0" indent="0" algn="ctr">
              <a:spcBef>
                <a:spcPts val="0"/>
              </a:spcBef>
              <a:buFontTx/>
              <a:buNone/>
              <a:defRPr sz="800"/>
            </a:lvl6pPr>
            <a:lvl7pPr marL="0" indent="0" algn="ctr">
              <a:spcBef>
                <a:spcPts val="0"/>
              </a:spcBef>
              <a:buFontTx/>
              <a:buNone/>
              <a:defRPr sz="800"/>
            </a:lvl7pPr>
            <a:lvl8pPr marL="0" indent="0" algn="ctr">
              <a:spcBef>
                <a:spcPts val="0"/>
              </a:spcBef>
              <a:buFontTx/>
              <a:buNone/>
              <a:defRPr sz="800"/>
            </a:lvl8pPr>
            <a:lvl9pPr marL="0" indent="0" algn="ctr">
              <a:spcBef>
                <a:spcPts val="0"/>
              </a:spcBef>
              <a:buFontTx/>
              <a:buNone/>
              <a:defRPr sz="800"/>
            </a:lvl9pPr>
          </a:lstStyle>
          <a:p>
            <a:pPr lvl="0"/>
            <a:r>
              <a:rPr lang="en-US" dirty="0"/>
              <a:t>[</a:t>
            </a:r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r>
              <a:rPr lang="en-US" dirty="0"/>
              <a:t>]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3" name="Picture Placeholder 14">
            <a:extLst>
              <a:ext uri="{FF2B5EF4-FFF2-40B4-BE49-F238E27FC236}">
                <a16:creationId xmlns:a16="http://schemas.microsoft.com/office/drawing/2014/main" id="{914DBDA3-1F27-F873-D825-2B219D4EF0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4968494" y="3081528"/>
            <a:ext cx="1005840" cy="100584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800">
                <a:solidFill>
                  <a:srgbClr val="00000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4" name="Text Placeholder 15">
            <a:extLst>
              <a:ext uri="{FF2B5EF4-FFF2-40B4-BE49-F238E27FC236}">
                <a16:creationId xmlns:a16="http://schemas.microsoft.com/office/drawing/2014/main" id="{2186E951-8BC9-FFEB-AA93-9A42D882D8C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616450" y="4187952"/>
            <a:ext cx="1709928" cy="457200"/>
          </a:xfrm>
        </p:spPr>
        <p:txBody>
          <a:bodyPr/>
          <a:lstStyle>
            <a:lvl1pPr marL="0" indent="0" algn="ctr">
              <a:spcBef>
                <a:spcPts val="0"/>
              </a:spcBef>
              <a:spcAft>
                <a:spcPts val="300"/>
              </a:spcAft>
              <a:buFontTx/>
              <a:buNone/>
              <a:defRPr sz="1000" b="1"/>
            </a:lvl1pPr>
            <a:lvl2pPr marL="0" indent="0" algn="ctr">
              <a:spcBef>
                <a:spcPts val="0"/>
              </a:spcBef>
              <a:buFontTx/>
              <a:buNone/>
              <a:defRPr sz="800"/>
            </a:lvl2pPr>
            <a:lvl3pPr marL="0" indent="0" algn="ctr">
              <a:spcBef>
                <a:spcPts val="0"/>
              </a:spcBef>
              <a:buFontTx/>
              <a:buNone/>
              <a:defRPr sz="800"/>
            </a:lvl3pPr>
            <a:lvl4pPr marL="0" indent="0" algn="ctr">
              <a:spcBef>
                <a:spcPts val="0"/>
              </a:spcBef>
              <a:buFontTx/>
              <a:buNone/>
              <a:defRPr sz="800"/>
            </a:lvl4pPr>
            <a:lvl5pPr marL="0" indent="0" algn="ctr">
              <a:spcBef>
                <a:spcPts val="0"/>
              </a:spcBef>
              <a:buFontTx/>
              <a:buNone/>
              <a:defRPr sz="800"/>
            </a:lvl5pPr>
            <a:lvl6pPr marL="0" indent="0" algn="ctr">
              <a:spcBef>
                <a:spcPts val="0"/>
              </a:spcBef>
              <a:buFontTx/>
              <a:buNone/>
              <a:defRPr sz="800"/>
            </a:lvl6pPr>
            <a:lvl7pPr marL="0" indent="0" algn="ctr">
              <a:spcBef>
                <a:spcPts val="0"/>
              </a:spcBef>
              <a:buFontTx/>
              <a:buNone/>
              <a:defRPr sz="800"/>
            </a:lvl7pPr>
            <a:lvl8pPr marL="0" indent="0" algn="ctr">
              <a:spcBef>
                <a:spcPts val="0"/>
              </a:spcBef>
              <a:buFontTx/>
              <a:buNone/>
              <a:defRPr sz="800"/>
            </a:lvl8pPr>
            <a:lvl9pPr marL="0" indent="0" algn="ctr">
              <a:spcBef>
                <a:spcPts val="0"/>
              </a:spcBef>
              <a:buFontTx/>
              <a:buNone/>
              <a:defRPr sz="800"/>
            </a:lvl9pPr>
          </a:lstStyle>
          <a:p>
            <a:pPr lvl="0"/>
            <a:r>
              <a:rPr lang="en-US" dirty="0"/>
              <a:t>[</a:t>
            </a:r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r>
              <a:rPr lang="en-US" dirty="0"/>
              <a:t>]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5" name="Picture Placeholder 16">
            <a:extLst>
              <a:ext uri="{FF2B5EF4-FFF2-40B4-BE49-F238E27FC236}">
                <a16:creationId xmlns:a16="http://schemas.microsoft.com/office/drawing/2014/main" id="{C42C1799-CDC9-704B-55BD-A2C393E4F8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72249" y="3081528"/>
            <a:ext cx="1005840" cy="1005840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800">
                <a:solidFill>
                  <a:srgbClr val="00000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6" name="Text Placeholder 17">
            <a:extLst>
              <a:ext uri="{FF2B5EF4-FFF2-40B4-BE49-F238E27FC236}">
                <a16:creationId xmlns:a16="http://schemas.microsoft.com/office/drawing/2014/main" id="{AF7D17DE-6A83-DAA6-8C0A-DEF67C14813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720205" y="4187952"/>
            <a:ext cx="1709928" cy="457200"/>
          </a:xfrm>
        </p:spPr>
        <p:txBody>
          <a:bodyPr/>
          <a:lstStyle>
            <a:lvl1pPr marL="0" indent="0" algn="ctr">
              <a:spcBef>
                <a:spcPts val="0"/>
              </a:spcBef>
              <a:spcAft>
                <a:spcPts val="200"/>
              </a:spcAft>
              <a:buFontTx/>
              <a:buNone/>
              <a:defRPr sz="1000" b="1"/>
            </a:lvl1pPr>
            <a:lvl2pPr marL="0" indent="0" algn="ctr">
              <a:spcBef>
                <a:spcPts val="0"/>
              </a:spcBef>
              <a:buFontTx/>
              <a:buNone/>
              <a:defRPr sz="800"/>
            </a:lvl2pPr>
            <a:lvl3pPr marL="0" indent="0" algn="ctr">
              <a:spcBef>
                <a:spcPts val="0"/>
              </a:spcBef>
              <a:buFontTx/>
              <a:buNone/>
              <a:defRPr sz="800"/>
            </a:lvl3pPr>
            <a:lvl4pPr marL="0" indent="0" algn="ctr">
              <a:spcBef>
                <a:spcPts val="0"/>
              </a:spcBef>
              <a:buFontTx/>
              <a:buNone/>
              <a:defRPr sz="800"/>
            </a:lvl4pPr>
            <a:lvl5pPr marL="0" indent="0" algn="ctr">
              <a:spcBef>
                <a:spcPts val="0"/>
              </a:spcBef>
              <a:buFontTx/>
              <a:buNone/>
              <a:defRPr sz="800"/>
            </a:lvl5pPr>
            <a:lvl6pPr marL="0" indent="0" algn="ctr">
              <a:spcBef>
                <a:spcPts val="0"/>
              </a:spcBef>
              <a:buFontTx/>
              <a:buNone/>
              <a:defRPr sz="800"/>
            </a:lvl6pPr>
            <a:lvl7pPr marL="0" indent="0" algn="ctr">
              <a:spcBef>
                <a:spcPts val="0"/>
              </a:spcBef>
              <a:buFontTx/>
              <a:buNone/>
              <a:defRPr sz="800"/>
            </a:lvl7pPr>
            <a:lvl8pPr marL="0" indent="0" algn="ctr">
              <a:spcBef>
                <a:spcPts val="0"/>
              </a:spcBef>
              <a:buFontTx/>
              <a:buNone/>
              <a:defRPr sz="800"/>
            </a:lvl8pPr>
            <a:lvl9pPr marL="0" indent="0" algn="ctr">
              <a:spcBef>
                <a:spcPts val="0"/>
              </a:spcBef>
              <a:buFontTx/>
              <a:buNone/>
              <a:defRPr sz="800"/>
            </a:lvl9pPr>
          </a:lstStyle>
          <a:p>
            <a:pPr lvl="0"/>
            <a:r>
              <a:rPr lang="en-US" dirty="0"/>
              <a:t>[</a:t>
            </a:r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r>
              <a:rPr lang="en-US" dirty="0"/>
              <a:t>]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27" name="UL Solutions" descr="UL Solutions">
            <a:extLst>
              <a:ext uri="{FF2B5EF4-FFF2-40B4-BE49-F238E27FC236}">
                <a16:creationId xmlns:a16="http://schemas.microsoft.com/office/drawing/2014/main" id="{0997CAFB-EC50-7D73-6243-A15501B67C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41924" y="4730243"/>
            <a:ext cx="712556" cy="292608"/>
          </a:xfrm>
          <a:prstGeom prst="rect">
            <a:avLst/>
          </a:prstGeom>
        </p:spPr>
      </p:pic>
      <p:sp>
        <p:nvSpPr>
          <p:cNvPr id="5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53A9-F313-624D-BF6F-1C4E70BAF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738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hite Circle Strap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">
            <a:extLst>
              <a:ext uri="{FF2B5EF4-FFF2-40B4-BE49-F238E27FC236}">
                <a16:creationId xmlns:a16="http://schemas.microsoft.com/office/drawing/2014/main" id="{0057C3A1-C288-4623-971F-816D37643B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5027930" y="719296"/>
            <a:ext cx="3704908" cy="3704908"/>
          </a:xfrm>
          <a:custGeom>
            <a:avLst/>
            <a:gdLst>
              <a:gd name="connsiteX0" fmla="*/ 1852454 w 3704908"/>
              <a:gd name="connsiteY0" fmla="*/ 0 h 3704908"/>
              <a:gd name="connsiteX1" fmla="*/ 3704908 w 3704908"/>
              <a:gd name="connsiteY1" fmla="*/ 1852454 h 3704908"/>
              <a:gd name="connsiteX2" fmla="*/ 1852454 w 3704908"/>
              <a:gd name="connsiteY2" fmla="*/ 3704908 h 3704908"/>
              <a:gd name="connsiteX3" fmla="*/ 0 w 3704908"/>
              <a:gd name="connsiteY3" fmla="*/ 1852454 h 3704908"/>
              <a:gd name="connsiteX4" fmla="*/ 1852454 w 3704908"/>
              <a:gd name="connsiteY4" fmla="*/ 0 h 3704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04908" h="3704908">
                <a:moveTo>
                  <a:pt x="1852454" y="0"/>
                </a:moveTo>
                <a:cubicBezTo>
                  <a:pt x="2875536" y="0"/>
                  <a:pt x="3704908" y="829372"/>
                  <a:pt x="3704908" y="1852454"/>
                </a:cubicBezTo>
                <a:cubicBezTo>
                  <a:pt x="3704908" y="2875536"/>
                  <a:pt x="2875536" y="3704908"/>
                  <a:pt x="1852454" y="3704908"/>
                </a:cubicBezTo>
                <a:cubicBezTo>
                  <a:pt x="829372" y="3704908"/>
                  <a:pt x="0" y="2875536"/>
                  <a:pt x="0" y="1852454"/>
                </a:cubicBezTo>
                <a:cubicBezTo>
                  <a:pt x="0" y="829372"/>
                  <a:pt x="829372" y="0"/>
                  <a:pt x="1852454" y="0"/>
                </a:cubicBezTo>
                <a:close/>
              </a:path>
            </a:pathLst>
          </a:custGeom>
          <a:solidFill>
            <a:srgbClr val="CA0123"/>
          </a:solidFill>
        </p:spPr>
        <p:txBody>
          <a:bodyPr wrap="square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800">
                <a:solidFill>
                  <a:srgbClr val="FFFFFF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pic>
        <p:nvPicPr>
          <p:cNvPr id="10" name="UL Solutions" descr="UL Solutions">
            <a:extLst>
              <a:ext uri="{FF2B5EF4-FFF2-40B4-BE49-F238E27FC236}">
                <a16:creationId xmlns:a16="http://schemas.microsoft.com/office/drawing/2014/main" id="{85F7CF6C-9DDE-5DBD-84F8-D1DC337AF9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11479" y="411479"/>
            <a:ext cx="1336042" cy="548640"/>
          </a:xfrm>
          <a:prstGeom prst="rect">
            <a:avLst/>
          </a:prstGeom>
        </p:spPr>
      </p:pic>
      <p:sp>
        <p:nvSpPr>
          <p:cNvPr id="2" name="Title 2"/>
          <p:cNvSpPr>
            <a:spLocks noGrp="1"/>
          </p:cNvSpPr>
          <p:nvPr>
            <p:ph type="ctrTitle" hasCustomPrompt="1"/>
          </p:nvPr>
        </p:nvSpPr>
        <p:spPr>
          <a:xfrm>
            <a:off x="411480" y="1280160"/>
            <a:ext cx="4112895" cy="1554480"/>
          </a:xfrm>
        </p:spPr>
        <p:txBody>
          <a:bodyPr anchor="b"/>
          <a:lstStyle>
            <a:lvl1pPr algn="l">
              <a:lnSpc>
                <a:spcPct val="85000"/>
              </a:lnSpc>
              <a:defRPr sz="3600" b="0"/>
            </a:lvl1pPr>
          </a:lstStyle>
          <a:p>
            <a:r>
              <a:rPr lang="en-US" dirty="0"/>
              <a:t>[Presentation title]</a:t>
            </a:r>
          </a:p>
        </p:txBody>
      </p:sp>
      <p:sp>
        <p:nvSpPr>
          <p:cNvPr id="3" name="Subtitle 3"/>
          <p:cNvSpPr>
            <a:spLocks noGrp="1"/>
          </p:cNvSpPr>
          <p:nvPr>
            <p:ph type="subTitle" idx="1" hasCustomPrompt="1"/>
          </p:nvPr>
        </p:nvSpPr>
        <p:spPr>
          <a:xfrm>
            <a:off x="411480" y="2926080"/>
            <a:ext cx="4112895" cy="548640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1pPr>
            <a:lvl2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2pPr>
            <a:lvl3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3pPr>
            <a:lvl4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4pPr>
            <a:lvl5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5pPr>
            <a:lvl6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6pPr>
            <a:lvl7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7pPr>
            <a:lvl8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8pPr>
            <a:lvl9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9pPr>
          </a:lstStyle>
          <a:p>
            <a:r>
              <a:rPr lang="en-US" dirty="0"/>
              <a:t>[Presentation subtitle]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05A6E6F4-1D5B-D559-C2E7-C70CCCDA704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1163" y="3657600"/>
            <a:ext cx="4113212" cy="45720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100"/>
            </a:lvl1pPr>
            <a:lvl2pPr marL="0" indent="0">
              <a:spcBef>
                <a:spcPts val="0"/>
              </a:spcBef>
              <a:buFontTx/>
              <a:buNone/>
              <a:defRPr sz="1100"/>
            </a:lvl2pPr>
            <a:lvl3pPr marL="0" indent="0">
              <a:spcBef>
                <a:spcPts val="0"/>
              </a:spcBef>
              <a:buFontTx/>
              <a:buNone/>
              <a:defRPr sz="1100"/>
            </a:lvl3pPr>
            <a:lvl4pPr marL="0" indent="0">
              <a:spcBef>
                <a:spcPts val="0"/>
              </a:spcBef>
              <a:buFontTx/>
              <a:buNone/>
              <a:defRPr sz="1100"/>
            </a:lvl4pPr>
            <a:lvl5pPr marL="0" indent="0">
              <a:spcBef>
                <a:spcPts val="0"/>
              </a:spcBef>
              <a:buFontTx/>
              <a:buNone/>
              <a:defRPr sz="1100"/>
            </a:lvl5pPr>
            <a:lvl6pPr marL="0" indent="0">
              <a:spcBef>
                <a:spcPts val="0"/>
              </a:spcBef>
              <a:buFontTx/>
              <a:buNone/>
              <a:defRPr sz="1100"/>
            </a:lvl6pPr>
            <a:lvl7pPr marL="0" indent="0">
              <a:spcBef>
                <a:spcPts val="0"/>
              </a:spcBef>
              <a:buFontTx/>
              <a:buNone/>
              <a:defRPr sz="1100"/>
            </a:lvl7pPr>
            <a:lvl8pPr marL="0" indent="0">
              <a:spcBef>
                <a:spcPts val="0"/>
              </a:spcBef>
              <a:buFontTx/>
              <a:buNone/>
              <a:defRPr sz="1100"/>
            </a:lvl8pPr>
            <a:lvl9pPr marL="0" indent="0">
              <a:spcBef>
                <a:spcPts val="0"/>
              </a:spcBef>
              <a:buFontTx/>
              <a:buNone/>
              <a:defRPr sz="1100"/>
            </a:lvl9pPr>
          </a:lstStyle>
          <a:p>
            <a:pPr lvl="0"/>
            <a:r>
              <a:rPr lang="en-US" dirty="0"/>
              <a:t>[</a:t>
            </a:r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r>
              <a:rPr lang="en-US" dirty="0"/>
              <a:t>]</a:t>
            </a:r>
            <a:br>
              <a:rPr lang="en-US" dirty="0"/>
            </a:br>
            <a:r>
              <a:rPr lang="en-US" dirty="0"/>
              <a:t>[Month 00, 0000]</a:t>
            </a:r>
          </a:p>
        </p:txBody>
      </p:sp>
      <p:sp>
        <p:nvSpPr>
          <p:cNvPr id="11" name="Safety. Science. Transformation." descr="Safety. Science. Transformation.">
            <a:extLst>
              <a:ext uri="{FF2B5EF4-FFF2-40B4-BE49-F238E27FC236}">
                <a16:creationId xmlns:a16="http://schemas.microsoft.com/office/drawing/2014/main" id="{97F09881-6DB1-BF52-6625-03B7291BB0CA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411163" y="4542672"/>
            <a:ext cx="1891315" cy="137160"/>
          </a:xfrm>
          <a:custGeom>
            <a:avLst/>
            <a:gdLst>
              <a:gd name="T0" fmla="*/ 6727 w 6749"/>
              <a:gd name="T1" fmla="*/ 23 h 488"/>
              <a:gd name="T2" fmla="*/ 6641 w 6749"/>
              <a:gd name="T3" fmla="*/ 5 h 488"/>
              <a:gd name="T4" fmla="*/ 6593 w 6749"/>
              <a:gd name="T5" fmla="*/ 116 h 488"/>
              <a:gd name="T6" fmla="*/ 6534 w 6749"/>
              <a:gd name="T7" fmla="*/ 306 h 488"/>
              <a:gd name="T8" fmla="*/ 6240 w 6749"/>
              <a:gd name="T9" fmla="*/ 378 h 488"/>
              <a:gd name="T10" fmla="*/ 6375 w 6749"/>
              <a:gd name="T11" fmla="*/ 378 h 488"/>
              <a:gd name="T12" fmla="*/ 6086 w 6749"/>
              <a:gd name="T13" fmla="*/ 327 h 488"/>
              <a:gd name="T14" fmla="*/ 5863 w 6749"/>
              <a:gd name="T15" fmla="*/ 118 h 488"/>
              <a:gd name="T16" fmla="*/ 5896 w 6749"/>
              <a:gd name="T17" fmla="*/ 84 h 488"/>
              <a:gd name="T18" fmla="*/ 5657 w 6749"/>
              <a:gd name="T19" fmla="*/ 118 h 488"/>
              <a:gd name="T20" fmla="*/ 5769 w 6749"/>
              <a:gd name="T21" fmla="*/ 173 h 488"/>
              <a:gd name="T22" fmla="*/ 5566 w 6749"/>
              <a:gd name="T23" fmla="*/ 278 h 488"/>
              <a:gd name="T24" fmla="*/ 5566 w 6749"/>
              <a:gd name="T25" fmla="*/ 217 h 488"/>
              <a:gd name="T26" fmla="*/ 5647 w 6749"/>
              <a:gd name="T27" fmla="*/ 333 h 488"/>
              <a:gd name="T28" fmla="*/ 5170 w 6749"/>
              <a:gd name="T29" fmla="*/ 170 h 488"/>
              <a:gd name="T30" fmla="*/ 5193 w 6749"/>
              <a:gd name="T31" fmla="*/ 111 h 488"/>
              <a:gd name="T32" fmla="*/ 5296 w 6749"/>
              <a:gd name="T33" fmla="*/ 170 h 488"/>
              <a:gd name="T34" fmla="*/ 4947 w 6749"/>
              <a:gd name="T35" fmla="*/ 118 h 488"/>
              <a:gd name="T36" fmla="*/ 4959 w 6749"/>
              <a:gd name="T37" fmla="*/ 378 h 488"/>
              <a:gd name="T38" fmla="*/ 4740 w 6749"/>
              <a:gd name="T39" fmla="*/ 327 h 488"/>
              <a:gd name="T40" fmla="*/ 4578 w 6749"/>
              <a:gd name="T41" fmla="*/ 0 h 488"/>
              <a:gd name="T42" fmla="*/ 4559 w 6749"/>
              <a:gd name="T43" fmla="*/ 173 h 488"/>
              <a:gd name="T44" fmla="*/ 4578 w 6749"/>
              <a:gd name="T45" fmla="*/ 0 h 488"/>
              <a:gd name="T46" fmla="*/ 4240 w 6749"/>
              <a:gd name="T47" fmla="*/ 192 h 488"/>
              <a:gd name="T48" fmla="*/ 4426 w 6749"/>
              <a:gd name="T49" fmla="*/ 306 h 488"/>
              <a:gd name="T50" fmla="*/ 3993 w 6749"/>
              <a:gd name="T51" fmla="*/ 118 h 488"/>
              <a:gd name="T52" fmla="*/ 4128 w 6749"/>
              <a:gd name="T53" fmla="*/ 210 h 488"/>
              <a:gd name="T54" fmla="*/ 3834 w 6749"/>
              <a:gd name="T55" fmla="*/ 329 h 488"/>
              <a:gd name="T56" fmla="*/ 3746 w 6749"/>
              <a:gd name="T57" fmla="*/ 199 h 488"/>
              <a:gd name="T58" fmla="*/ 3884 w 6749"/>
              <a:gd name="T59" fmla="*/ 346 h 488"/>
              <a:gd name="T60" fmla="*/ 3707 w 6749"/>
              <a:gd name="T61" fmla="*/ 115 h 488"/>
              <a:gd name="T62" fmla="*/ 3413 w 6749"/>
              <a:gd name="T63" fmla="*/ 76 h 488"/>
              <a:gd name="T64" fmla="*/ 3413 w 6749"/>
              <a:gd name="T65" fmla="*/ 378 h 488"/>
              <a:gd name="T66" fmla="*/ 3036 w 6749"/>
              <a:gd name="T67" fmla="*/ 219 h 488"/>
              <a:gd name="T68" fmla="*/ 3103 w 6749"/>
              <a:gd name="T69" fmla="*/ 246 h 488"/>
              <a:gd name="T70" fmla="*/ 2650 w 6749"/>
              <a:gd name="T71" fmla="*/ 248 h 488"/>
              <a:gd name="T72" fmla="*/ 2796 w 6749"/>
              <a:gd name="T73" fmla="*/ 288 h 488"/>
              <a:gd name="T74" fmla="*/ 2404 w 6749"/>
              <a:gd name="T75" fmla="*/ 378 h 488"/>
              <a:gd name="T76" fmla="*/ 2538 w 6749"/>
              <a:gd name="T77" fmla="*/ 378 h 488"/>
              <a:gd name="T78" fmla="*/ 2148 w 6749"/>
              <a:gd name="T79" fmla="*/ 248 h 488"/>
              <a:gd name="T80" fmla="*/ 2355 w 6749"/>
              <a:gd name="T81" fmla="*/ 298 h 488"/>
              <a:gd name="T82" fmla="*/ 2035 w 6749"/>
              <a:gd name="T83" fmla="*/ 118 h 488"/>
              <a:gd name="T84" fmla="*/ 1778 w 6749"/>
              <a:gd name="T85" fmla="*/ 248 h 488"/>
              <a:gd name="T86" fmla="*/ 1991 w 6749"/>
              <a:gd name="T87" fmla="*/ 288 h 488"/>
              <a:gd name="T88" fmla="*/ 1628 w 6749"/>
              <a:gd name="T89" fmla="*/ 228 h 488"/>
              <a:gd name="T90" fmla="*/ 1649 w 6749"/>
              <a:gd name="T91" fmla="*/ 160 h 488"/>
              <a:gd name="T92" fmla="*/ 1383 w 6749"/>
              <a:gd name="T93" fmla="*/ 344 h 488"/>
              <a:gd name="T94" fmla="*/ 1147 w 6749"/>
              <a:gd name="T95" fmla="*/ 118 h 488"/>
              <a:gd name="T96" fmla="*/ 1091 w 6749"/>
              <a:gd name="T97" fmla="*/ 427 h 488"/>
              <a:gd name="T98" fmla="*/ 898 w 6749"/>
              <a:gd name="T99" fmla="*/ 118 h 488"/>
              <a:gd name="T100" fmla="*/ 1003 w 6749"/>
              <a:gd name="T101" fmla="*/ 297 h 488"/>
              <a:gd name="T102" fmla="*/ 730 w 6749"/>
              <a:gd name="T103" fmla="*/ 219 h 488"/>
              <a:gd name="T104" fmla="*/ 771 w 6749"/>
              <a:gd name="T105" fmla="*/ 330 h 488"/>
              <a:gd name="T106" fmla="*/ 641 w 6749"/>
              <a:gd name="T107" fmla="*/ 65 h 488"/>
              <a:gd name="T108" fmla="*/ 524 w 6749"/>
              <a:gd name="T109" fmla="*/ 378 h 488"/>
              <a:gd name="T110" fmla="*/ 344 w 6749"/>
              <a:gd name="T111" fmla="*/ 329 h 488"/>
              <a:gd name="T112" fmla="*/ 354 w 6749"/>
              <a:gd name="T113" fmla="*/ 221 h 488"/>
              <a:gd name="T114" fmla="*/ 448 w 6749"/>
              <a:gd name="T115" fmla="*/ 316 h 488"/>
              <a:gd name="T116" fmla="*/ 0 w 6749"/>
              <a:gd name="T117" fmla="*/ 275 h 488"/>
              <a:gd name="T118" fmla="*/ 108 w 6749"/>
              <a:gd name="T119" fmla="*/ 10 h 488"/>
              <a:gd name="T120" fmla="*/ 113 w 6749"/>
              <a:gd name="T121" fmla="*/ 385 h 4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6749" h="488">
                <a:moveTo>
                  <a:pt x="6715" y="5"/>
                </a:moveTo>
                <a:lnTo>
                  <a:pt x="6715" y="5"/>
                </a:lnTo>
                <a:lnTo>
                  <a:pt x="6749" y="5"/>
                </a:lnTo>
                <a:lnTo>
                  <a:pt x="6749" y="116"/>
                </a:lnTo>
                <a:lnTo>
                  <a:pt x="6727" y="116"/>
                </a:lnTo>
                <a:lnTo>
                  <a:pt x="6727" y="41"/>
                </a:lnTo>
                <a:cubicBezTo>
                  <a:pt x="6727" y="39"/>
                  <a:pt x="6727" y="36"/>
                  <a:pt x="6727" y="32"/>
                </a:cubicBezTo>
                <a:cubicBezTo>
                  <a:pt x="6727" y="28"/>
                  <a:pt x="6727" y="25"/>
                  <a:pt x="6727" y="23"/>
                </a:cubicBezTo>
                <a:lnTo>
                  <a:pt x="6706" y="116"/>
                </a:lnTo>
                <a:lnTo>
                  <a:pt x="6683" y="116"/>
                </a:lnTo>
                <a:lnTo>
                  <a:pt x="6662" y="23"/>
                </a:lnTo>
                <a:cubicBezTo>
                  <a:pt x="6662" y="25"/>
                  <a:pt x="6662" y="28"/>
                  <a:pt x="6662" y="32"/>
                </a:cubicBezTo>
                <a:cubicBezTo>
                  <a:pt x="6662" y="36"/>
                  <a:pt x="6662" y="39"/>
                  <a:pt x="6662" y="41"/>
                </a:cubicBezTo>
                <a:lnTo>
                  <a:pt x="6662" y="116"/>
                </a:lnTo>
                <a:lnTo>
                  <a:pt x="6641" y="116"/>
                </a:lnTo>
                <a:lnTo>
                  <a:pt x="6641" y="5"/>
                </a:lnTo>
                <a:lnTo>
                  <a:pt x="6675" y="5"/>
                </a:lnTo>
                <a:lnTo>
                  <a:pt x="6695" y="92"/>
                </a:lnTo>
                <a:lnTo>
                  <a:pt x="6715" y="5"/>
                </a:lnTo>
                <a:close/>
                <a:moveTo>
                  <a:pt x="6627" y="5"/>
                </a:moveTo>
                <a:lnTo>
                  <a:pt x="6627" y="5"/>
                </a:lnTo>
                <a:lnTo>
                  <a:pt x="6627" y="24"/>
                </a:lnTo>
                <a:lnTo>
                  <a:pt x="6593" y="24"/>
                </a:lnTo>
                <a:lnTo>
                  <a:pt x="6593" y="116"/>
                </a:lnTo>
                <a:lnTo>
                  <a:pt x="6570" y="116"/>
                </a:lnTo>
                <a:lnTo>
                  <a:pt x="6570" y="24"/>
                </a:lnTo>
                <a:lnTo>
                  <a:pt x="6536" y="24"/>
                </a:lnTo>
                <a:lnTo>
                  <a:pt x="6536" y="5"/>
                </a:lnTo>
                <a:lnTo>
                  <a:pt x="6627" y="5"/>
                </a:lnTo>
                <a:close/>
                <a:moveTo>
                  <a:pt x="6495" y="344"/>
                </a:moveTo>
                <a:lnTo>
                  <a:pt x="6495" y="344"/>
                </a:lnTo>
                <a:cubicBezTo>
                  <a:pt x="6495" y="324"/>
                  <a:pt x="6512" y="306"/>
                  <a:pt x="6534" y="306"/>
                </a:cubicBezTo>
                <a:cubicBezTo>
                  <a:pt x="6554" y="306"/>
                  <a:pt x="6571" y="324"/>
                  <a:pt x="6571" y="344"/>
                </a:cubicBezTo>
                <a:cubicBezTo>
                  <a:pt x="6571" y="365"/>
                  <a:pt x="6554" y="383"/>
                  <a:pt x="6534" y="383"/>
                </a:cubicBezTo>
                <a:cubicBezTo>
                  <a:pt x="6512" y="383"/>
                  <a:pt x="6495" y="365"/>
                  <a:pt x="6495" y="344"/>
                </a:cubicBezTo>
                <a:close/>
                <a:moveTo>
                  <a:pt x="6343" y="169"/>
                </a:moveTo>
                <a:lnTo>
                  <a:pt x="6343" y="169"/>
                </a:lnTo>
                <a:cubicBezTo>
                  <a:pt x="6324" y="169"/>
                  <a:pt x="6306" y="182"/>
                  <a:pt x="6306" y="213"/>
                </a:cubicBezTo>
                <a:lnTo>
                  <a:pt x="6306" y="378"/>
                </a:lnTo>
                <a:lnTo>
                  <a:pt x="6240" y="378"/>
                </a:lnTo>
                <a:lnTo>
                  <a:pt x="6240" y="118"/>
                </a:lnTo>
                <a:lnTo>
                  <a:pt x="6295" y="118"/>
                </a:lnTo>
                <a:lnTo>
                  <a:pt x="6300" y="144"/>
                </a:lnTo>
                <a:lnTo>
                  <a:pt x="6303" y="144"/>
                </a:lnTo>
                <a:cubicBezTo>
                  <a:pt x="6311" y="131"/>
                  <a:pt x="6330" y="111"/>
                  <a:pt x="6364" y="111"/>
                </a:cubicBezTo>
                <a:cubicBezTo>
                  <a:pt x="6407" y="111"/>
                  <a:pt x="6441" y="142"/>
                  <a:pt x="6441" y="196"/>
                </a:cubicBezTo>
                <a:lnTo>
                  <a:pt x="6441" y="378"/>
                </a:lnTo>
                <a:lnTo>
                  <a:pt x="6375" y="378"/>
                </a:lnTo>
                <a:lnTo>
                  <a:pt x="6375" y="210"/>
                </a:lnTo>
                <a:cubicBezTo>
                  <a:pt x="6375" y="182"/>
                  <a:pt x="6361" y="169"/>
                  <a:pt x="6343" y="169"/>
                </a:cubicBezTo>
                <a:close/>
                <a:moveTo>
                  <a:pt x="6086" y="327"/>
                </a:moveTo>
                <a:lnTo>
                  <a:pt x="6086" y="327"/>
                </a:lnTo>
                <a:cubicBezTo>
                  <a:pt x="6112" y="327"/>
                  <a:pt x="6128" y="297"/>
                  <a:pt x="6128" y="248"/>
                </a:cubicBezTo>
                <a:cubicBezTo>
                  <a:pt x="6128" y="199"/>
                  <a:pt x="6112" y="169"/>
                  <a:pt x="6086" y="169"/>
                </a:cubicBezTo>
                <a:cubicBezTo>
                  <a:pt x="6059" y="169"/>
                  <a:pt x="6043" y="199"/>
                  <a:pt x="6043" y="248"/>
                </a:cubicBezTo>
                <a:cubicBezTo>
                  <a:pt x="6043" y="297"/>
                  <a:pt x="6059" y="327"/>
                  <a:pt x="6086" y="327"/>
                </a:cubicBezTo>
                <a:close/>
                <a:moveTo>
                  <a:pt x="5977" y="248"/>
                </a:moveTo>
                <a:lnTo>
                  <a:pt x="5977" y="248"/>
                </a:lnTo>
                <a:cubicBezTo>
                  <a:pt x="5977" y="164"/>
                  <a:pt x="6020" y="111"/>
                  <a:pt x="6086" y="111"/>
                </a:cubicBezTo>
                <a:cubicBezTo>
                  <a:pt x="6151" y="111"/>
                  <a:pt x="6195" y="164"/>
                  <a:pt x="6195" y="248"/>
                </a:cubicBezTo>
                <a:cubicBezTo>
                  <a:pt x="6195" y="332"/>
                  <a:pt x="6151" y="385"/>
                  <a:pt x="6086" y="385"/>
                </a:cubicBezTo>
                <a:cubicBezTo>
                  <a:pt x="6020" y="385"/>
                  <a:pt x="5977" y="332"/>
                  <a:pt x="5977" y="248"/>
                </a:cubicBezTo>
                <a:close/>
                <a:moveTo>
                  <a:pt x="5863" y="118"/>
                </a:moveTo>
                <a:lnTo>
                  <a:pt x="5863" y="118"/>
                </a:lnTo>
                <a:lnTo>
                  <a:pt x="5929" y="118"/>
                </a:lnTo>
                <a:lnTo>
                  <a:pt x="5929" y="378"/>
                </a:lnTo>
                <a:lnTo>
                  <a:pt x="5863" y="378"/>
                </a:lnTo>
                <a:lnTo>
                  <a:pt x="5863" y="118"/>
                </a:lnTo>
                <a:close/>
                <a:moveTo>
                  <a:pt x="5896" y="3"/>
                </a:moveTo>
                <a:lnTo>
                  <a:pt x="5896" y="3"/>
                </a:lnTo>
                <a:cubicBezTo>
                  <a:pt x="5918" y="3"/>
                  <a:pt x="5937" y="21"/>
                  <a:pt x="5937" y="43"/>
                </a:cubicBezTo>
                <a:cubicBezTo>
                  <a:pt x="5937" y="66"/>
                  <a:pt x="5918" y="84"/>
                  <a:pt x="5896" y="84"/>
                </a:cubicBezTo>
                <a:cubicBezTo>
                  <a:pt x="5874" y="84"/>
                  <a:pt x="5856" y="66"/>
                  <a:pt x="5856" y="43"/>
                </a:cubicBezTo>
                <a:cubicBezTo>
                  <a:pt x="5856" y="21"/>
                  <a:pt x="5874" y="3"/>
                  <a:pt x="5896" y="3"/>
                </a:cubicBezTo>
                <a:close/>
                <a:moveTo>
                  <a:pt x="5787" y="385"/>
                </a:moveTo>
                <a:lnTo>
                  <a:pt x="5787" y="385"/>
                </a:lnTo>
                <a:cubicBezTo>
                  <a:pt x="5737" y="385"/>
                  <a:pt x="5704" y="349"/>
                  <a:pt x="5704" y="304"/>
                </a:cubicBezTo>
                <a:lnTo>
                  <a:pt x="5704" y="173"/>
                </a:lnTo>
                <a:lnTo>
                  <a:pt x="5657" y="173"/>
                </a:lnTo>
                <a:lnTo>
                  <a:pt x="5657" y="118"/>
                </a:lnTo>
                <a:lnTo>
                  <a:pt x="5665" y="118"/>
                </a:lnTo>
                <a:cubicBezTo>
                  <a:pt x="5696" y="118"/>
                  <a:pt x="5711" y="100"/>
                  <a:pt x="5712" y="69"/>
                </a:cubicBezTo>
                <a:lnTo>
                  <a:pt x="5713" y="44"/>
                </a:lnTo>
                <a:lnTo>
                  <a:pt x="5769" y="44"/>
                </a:lnTo>
                <a:lnTo>
                  <a:pt x="5769" y="118"/>
                </a:lnTo>
                <a:lnTo>
                  <a:pt x="5825" y="118"/>
                </a:lnTo>
                <a:lnTo>
                  <a:pt x="5825" y="173"/>
                </a:lnTo>
                <a:lnTo>
                  <a:pt x="5769" y="173"/>
                </a:lnTo>
                <a:lnTo>
                  <a:pt x="5769" y="297"/>
                </a:lnTo>
                <a:cubicBezTo>
                  <a:pt x="5769" y="315"/>
                  <a:pt x="5783" y="328"/>
                  <a:pt x="5802" y="328"/>
                </a:cubicBezTo>
                <a:cubicBezTo>
                  <a:pt x="5809" y="328"/>
                  <a:pt x="5815" y="326"/>
                  <a:pt x="5820" y="325"/>
                </a:cubicBezTo>
                <a:lnTo>
                  <a:pt x="5820" y="379"/>
                </a:lnTo>
                <a:cubicBezTo>
                  <a:pt x="5811" y="383"/>
                  <a:pt x="5799" y="385"/>
                  <a:pt x="5787" y="385"/>
                </a:cubicBezTo>
                <a:close/>
                <a:moveTo>
                  <a:pt x="5527" y="329"/>
                </a:moveTo>
                <a:lnTo>
                  <a:pt x="5527" y="329"/>
                </a:lnTo>
                <a:cubicBezTo>
                  <a:pt x="5550" y="329"/>
                  <a:pt x="5566" y="309"/>
                  <a:pt x="5566" y="278"/>
                </a:cubicBezTo>
                <a:lnTo>
                  <a:pt x="5566" y="261"/>
                </a:lnTo>
                <a:lnTo>
                  <a:pt x="5551" y="264"/>
                </a:lnTo>
                <a:cubicBezTo>
                  <a:pt x="5519" y="269"/>
                  <a:pt x="5502" y="283"/>
                  <a:pt x="5502" y="303"/>
                </a:cubicBezTo>
                <a:cubicBezTo>
                  <a:pt x="5502" y="319"/>
                  <a:pt x="5513" y="329"/>
                  <a:pt x="5527" y="329"/>
                </a:cubicBezTo>
                <a:close/>
                <a:moveTo>
                  <a:pt x="5436" y="310"/>
                </a:moveTo>
                <a:lnTo>
                  <a:pt x="5436" y="310"/>
                </a:lnTo>
                <a:cubicBezTo>
                  <a:pt x="5436" y="260"/>
                  <a:pt x="5473" y="229"/>
                  <a:pt x="5537" y="221"/>
                </a:cubicBezTo>
                <a:lnTo>
                  <a:pt x="5566" y="217"/>
                </a:lnTo>
                <a:lnTo>
                  <a:pt x="5566" y="200"/>
                </a:lnTo>
                <a:cubicBezTo>
                  <a:pt x="5566" y="179"/>
                  <a:pt x="5555" y="168"/>
                  <a:pt x="5537" y="168"/>
                </a:cubicBezTo>
                <a:cubicBezTo>
                  <a:pt x="5519" y="168"/>
                  <a:pt x="5506" y="180"/>
                  <a:pt x="5505" y="199"/>
                </a:cubicBezTo>
                <a:lnTo>
                  <a:pt x="5439" y="199"/>
                </a:lnTo>
                <a:cubicBezTo>
                  <a:pt x="5443" y="147"/>
                  <a:pt x="5482" y="111"/>
                  <a:pt x="5539" y="111"/>
                </a:cubicBezTo>
                <a:cubicBezTo>
                  <a:pt x="5593" y="111"/>
                  <a:pt x="5631" y="147"/>
                  <a:pt x="5631" y="204"/>
                </a:cubicBezTo>
                <a:lnTo>
                  <a:pt x="5631" y="316"/>
                </a:lnTo>
                <a:cubicBezTo>
                  <a:pt x="5631" y="326"/>
                  <a:pt x="5637" y="333"/>
                  <a:pt x="5647" y="333"/>
                </a:cubicBezTo>
                <a:cubicBezTo>
                  <a:pt x="5649" y="333"/>
                  <a:pt x="5651" y="333"/>
                  <a:pt x="5654" y="332"/>
                </a:cubicBezTo>
                <a:lnTo>
                  <a:pt x="5654" y="380"/>
                </a:lnTo>
                <a:cubicBezTo>
                  <a:pt x="5646" y="382"/>
                  <a:pt x="5638" y="383"/>
                  <a:pt x="5630" y="383"/>
                </a:cubicBezTo>
                <a:cubicBezTo>
                  <a:pt x="5605" y="383"/>
                  <a:pt x="5584" y="372"/>
                  <a:pt x="5577" y="346"/>
                </a:cubicBezTo>
                <a:cubicBezTo>
                  <a:pt x="5567" y="365"/>
                  <a:pt x="5547" y="385"/>
                  <a:pt x="5512" y="385"/>
                </a:cubicBezTo>
                <a:cubicBezTo>
                  <a:pt x="5467" y="385"/>
                  <a:pt x="5436" y="356"/>
                  <a:pt x="5436" y="310"/>
                </a:cubicBezTo>
                <a:close/>
                <a:moveTo>
                  <a:pt x="5170" y="170"/>
                </a:moveTo>
                <a:lnTo>
                  <a:pt x="5170" y="170"/>
                </a:lnTo>
                <a:cubicBezTo>
                  <a:pt x="5151" y="170"/>
                  <a:pt x="5138" y="185"/>
                  <a:pt x="5138" y="210"/>
                </a:cubicBezTo>
                <a:lnTo>
                  <a:pt x="5138" y="378"/>
                </a:lnTo>
                <a:lnTo>
                  <a:pt x="5072" y="378"/>
                </a:lnTo>
                <a:lnTo>
                  <a:pt x="5072" y="118"/>
                </a:lnTo>
                <a:lnTo>
                  <a:pt x="5126" y="118"/>
                </a:lnTo>
                <a:lnTo>
                  <a:pt x="5130" y="147"/>
                </a:lnTo>
                <a:lnTo>
                  <a:pt x="5133" y="147"/>
                </a:lnTo>
                <a:cubicBezTo>
                  <a:pt x="5142" y="127"/>
                  <a:pt x="5167" y="111"/>
                  <a:pt x="5193" y="111"/>
                </a:cubicBezTo>
                <a:cubicBezTo>
                  <a:pt x="5221" y="111"/>
                  <a:pt x="5245" y="125"/>
                  <a:pt x="5255" y="147"/>
                </a:cubicBezTo>
                <a:lnTo>
                  <a:pt x="5258" y="147"/>
                </a:lnTo>
                <a:cubicBezTo>
                  <a:pt x="5271" y="124"/>
                  <a:pt x="5294" y="111"/>
                  <a:pt x="5322" y="111"/>
                </a:cubicBezTo>
                <a:cubicBezTo>
                  <a:pt x="5366" y="111"/>
                  <a:pt x="5391" y="142"/>
                  <a:pt x="5391" y="194"/>
                </a:cubicBezTo>
                <a:lnTo>
                  <a:pt x="5391" y="378"/>
                </a:lnTo>
                <a:lnTo>
                  <a:pt x="5325" y="378"/>
                </a:lnTo>
                <a:lnTo>
                  <a:pt x="5325" y="207"/>
                </a:lnTo>
                <a:cubicBezTo>
                  <a:pt x="5325" y="184"/>
                  <a:pt x="5314" y="170"/>
                  <a:pt x="5296" y="170"/>
                </a:cubicBezTo>
                <a:cubicBezTo>
                  <a:pt x="5277" y="170"/>
                  <a:pt x="5264" y="185"/>
                  <a:pt x="5264" y="210"/>
                </a:cubicBezTo>
                <a:lnTo>
                  <a:pt x="5264" y="378"/>
                </a:lnTo>
                <a:lnTo>
                  <a:pt x="5199" y="378"/>
                </a:lnTo>
                <a:lnTo>
                  <a:pt x="5199" y="207"/>
                </a:lnTo>
                <a:cubicBezTo>
                  <a:pt x="5199" y="184"/>
                  <a:pt x="5187" y="170"/>
                  <a:pt x="5170" y="170"/>
                </a:cubicBezTo>
                <a:close/>
                <a:moveTo>
                  <a:pt x="4893" y="118"/>
                </a:moveTo>
                <a:lnTo>
                  <a:pt x="4893" y="118"/>
                </a:lnTo>
                <a:lnTo>
                  <a:pt x="4947" y="118"/>
                </a:lnTo>
                <a:lnTo>
                  <a:pt x="4953" y="152"/>
                </a:lnTo>
                <a:lnTo>
                  <a:pt x="4956" y="152"/>
                </a:lnTo>
                <a:cubicBezTo>
                  <a:pt x="4965" y="133"/>
                  <a:pt x="4987" y="115"/>
                  <a:pt x="5023" y="115"/>
                </a:cubicBezTo>
                <a:cubicBezTo>
                  <a:pt x="5028" y="115"/>
                  <a:pt x="5033" y="115"/>
                  <a:pt x="5036" y="116"/>
                </a:cubicBezTo>
                <a:lnTo>
                  <a:pt x="5036" y="178"/>
                </a:lnTo>
                <a:cubicBezTo>
                  <a:pt x="5031" y="178"/>
                  <a:pt x="5027" y="178"/>
                  <a:pt x="5021" y="178"/>
                </a:cubicBezTo>
                <a:cubicBezTo>
                  <a:pt x="4990" y="178"/>
                  <a:pt x="4959" y="200"/>
                  <a:pt x="4959" y="254"/>
                </a:cubicBezTo>
                <a:lnTo>
                  <a:pt x="4959" y="378"/>
                </a:lnTo>
                <a:lnTo>
                  <a:pt x="4893" y="378"/>
                </a:lnTo>
                <a:lnTo>
                  <a:pt x="4893" y="118"/>
                </a:lnTo>
                <a:close/>
                <a:moveTo>
                  <a:pt x="4740" y="327"/>
                </a:moveTo>
                <a:lnTo>
                  <a:pt x="4740" y="327"/>
                </a:lnTo>
                <a:cubicBezTo>
                  <a:pt x="4766" y="327"/>
                  <a:pt x="4782" y="297"/>
                  <a:pt x="4782" y="248"/>
                </a:cubicBezTo>
                <a:cubicBezTo>
                  <a:pt x="4782" y="199"/>
                  <a:pt x="4766" y="169"/>
                  <a:pt x="4740" y="169"/>
                </a:cubicBezTo>
                <a:cubicBezTo>
                  <a:pt x="4714" y="169"/>
                  <a:pt x="4698" y="199"/>
                  <a:pt x="4698" y="248"/>
                </a:cubicBezTo>
                <a:cubicBezTo>
                  <a:pt x="4698" y="297"/>
                  <a:pt x="4714" y="327"/>
                  <a:pt x="4740" y="327"/>
                </a:cubicBezTo>
                <a:close/>
                <a:moveTo>
                  <a:pt x="4631" y="248"/>
                </a:moveTo>
                <a:lnTo>
                  <a:pt x="4631" y="248"/>
                </a:lnTo>
                <a:cubicBezTo>
                  <a:pt x="4631" y="164"/>
                  <a:pt x="4674" y="111"/>
                  <a:pt x="4740" y="111"/>
                </a:cubicBezTo>
                <a:cubicBezTo>
                  <a:pt x="4806" y="111"/>
                  <a:pt x="4849" y="164"/>
                  <a:pt x="4849" y="248"/>
                </a:cubicBezTo>
                <a:cubicBezTo>
                  <a:pt x="4849" y="332"/>
                  <a:pt x="4806" y="385"/>
                  <a:pt x="4740" y="385"/>
                </a:cubicBezTo>
                <a:cubicBezTo>
                  <a:pt x="4674" y="385"/>
                  <a:pt x="4631" y="332"/>
                  <a:pt x="4631" y="248"/>
                </a:cubicBezTo>
                <a:close/>
                <a:moveTo>
                  <a:pt x="4578" y="0"/>
                </a:moveTo>
                <a:lnTo>
                  <a:pt x="4578" y="0"/>
                </a:lnTo>
                <a:cubicBezTo>
                  <a:pt x="4600" y="0"/>
                  <a:pt x="4623" y="7"/>
                  <a:pt x="4633" y="17"/>
                </a:cubicBezTo>
                <a:lnTo>
                  <a:pt x="4611" y="65"/>
                </a:lnTo>
                <a:cubicBezTo>
                  <a:pt x="4603" y="61"/>
                  <a:pt x="4596" y="58"/>
                  <a:pt x="4587" y="58"/>
                </a:cubicBezTo>
                <a:cubicBezTo>
                  <a:pt x="4570" y="58"/>
                  <a:pt x="4559" y="70"/>
                  <a:pt x="4559" y="90"/>
                </a:cubicBezTo>
                <a:lnTo>
                  <a:pt x="4559" y="118"/>
                </a:lnTo>
                <a:lnTo>
                  <a:pt x="4614" y="118"/>
                </a:lnTo>
                <a:lnTo>
                  <a:pt x="4614" y="173"/>
                </a:lnTo>
                <a:lnTo>
                  <a:pt x="4559" y="173"/>
                </a:lnTo>
                <a:lnTo>
                  <a:pt x="4559" y="378"/>
                </a:lnTo>
                <a:lnTo>
                  <a:pt x="4494" y="378"/>
                </a:lnTo>
                <a:lnTo>
                  <a:pt x="4494" y="173"/>
                </a:lnTo>
                <a:lnTo>
                  <a:pt x="4447" y="173"/>
                </a:lnTo>
                <a:lnTo>
                  <a:pt x="4447" y="118"/>
                </a:lnTo>
                <a:lnTo>
                  <a:pt x="4494" y="118"/>
                </a:lnTo>
                <a:lnTo>
                  <a:pt x="4494" y="85"/>
                </a:lnTo>
                <a:cubicBezTo>
                  <a:pt x="4494" y="30"/>
                  <a:pt x="4531" y="0"/>
                  <a:pt x="4578" y="0"/>
                </a:cubicBezTo>
                <a:close/>
                <a:moveTo>
                  <a:pt x="4236" y="300"/>
                </a:moveTo>
                <a:lnTo>
                  <a:pt x="4236" y="300"/>
                </a:lnTo>
                <a:lnTo>
                  <a:pt x="4298" y="300"/>
                </a:lnTo>
                <a:cubicBezTo>
                  <a:pt x="4300" y="319"/>
                  <a:pt x="4312" y="333"/>
                  <a:pt x="4333" y="333"/>
                </a:cubicBezTo>
                <a:cubicBezTo>
                  <a:pt x="4349" y="333"/>
                  <a:pt x="4363" y="325"/>
                  <a:pt x="4363" y="310"/>
                </a:cubicBezTo>
                <a:cubicBezTo>
                  <a:pt x="4363" y="296"/>
                  <a:pt x="4355" y="287"/>
                  <a:pt x="4330" y="279"/>
                </a:cubicBezTo>
                <a:lnTo>
                  <a:pt x="4305" y="270"/>
                </a:lnTo>
                <a:cubicBezTo>
                  <a:pt x="4264" y="255"/>
                  <a:pt x="4240" y="229"/>
                  <a:pt x="4240" y="192"/>
                </a:cubicBezTo>
                <a:cubicBezTo>
                  <a:pt x="4240" y="144"/>
                  <a:pt x="4280" y="111"/>
                  <a:pt x="4331" y="111"/>
                </a:cubicBezTo>
                <a:cubicBezTo>
                  <a:pt x="4383" y="111"/>
                  <a:pt x="4420" y="144"/>
                  <a:pt x="4421" y="189"/>
                </a:cubicBezTo>
                <a:lnTo>
                  <a:pt x="4358" y="189"/>
                </a:lnTo>
                <a:cubicBezTo>
                  <a:pt x="4357" y="175"/>
                  <a:pt x="4347" y="163"/>
                  <a:pt x="4330" y="163"/>
                </a:cubicBezTo>
                <a:cubicBezTo>
                  <a:pt x="4316" y="163"/>
                  <a:pt x="4303" y="172"/>
                  <a:pt x="4303" y="187"/>
                </a:cubicBezTo>
                <a:cubicBezTo>
                  <a:pt x="4303" y="199"/>
                  <a:pt x="4309" y="206"/>
                  <a:pt x="4333" y="214"/>
                </a:cubicBezTo>
                <a:lnTo>
                  <a:pt x="4358" y="223"/>
                </a:lnTo>
                <a:cubicBezTo>
                  <a:pt x="4402" y="238"/>
                  <a:pt x="4426" y="267"/>
                  <a:pt x="4426" y="306"/>
                </a:cubicBezTo>
                <a:cubicBezTo>
                  <a:pt x="4426" y="356"/>
                  <a:pt x="4387" y="385"/>
                  <a:pt x="4334" y="385"/>
                </a:cubicBezTo>
                <a:cubicBezTo>
                  <a:pt x="4276" y="385"/>
                  <a:pt x="4237" y="350"/>
                  <a:pt x="4236" y="300"/>
                </a:cubicBezTo>
                <a:close/>
                <a:moveTo>
                  <a:pt x="4095" y="169"/>
                </a:moveTo>
                <a:lnTo>
                  <a:pt x="4095" y="169"/>
                </a:lnTo>
                <a:cubicBezTo>
                  <a:pt x="4077" y="169"/>
                  <a:pt x="4059" y="182"/>
                  <a:pt x="4059" y="213"/>
                </a:cubicBezTo>
                <a:lnTo>
                  <a:pt x="4059" y="378"/>
                </a:lnTo>
                <a:lnTo>
                  <a:pt x="3993" y="378"/>
                </a:lnTo>
                <a:lnTo>
                  <a:pt x="3993" y="118"/>
                </a:lnTo>
                <a:lnTo>
                  <a:pt x="4047" y="118"/>
                </a:lnTo>
                <a:lnTo>
                  <a:pt x="4053" y="144"/>
                </a:lnTo>
                <a:lnTo>
                  <a:pt x="4056" y="144"/>
                </a:lnTo>
                <a:cubicBezTo>
                  <a:pt x="4063" y="131"/>
                  <a:pt x="4083" y="111"/>
                  <a:pt x="4116" y="111"/>
                </a:cubicBezTo>
                <a:cubicBezTo>
                  <a:pt x="4160" y="111"/>
                  <a:pt x="4193" y="142"/>
                  <a:pt x="4193" y="196"/>
                </a:cubicBezTo>
                <a:lnTo>
                  <a:pt x="4193" y="378"/>
                </a:lnTo>
                <a:lnTo>
                  <a:pt x="4128" y="378"/>
                </a:lnTo>
                <a:lnTo>
                  <a:pt x="4128" y="210"/>
                </a:lnTo>
                <a:cubicBezTo>
                  <a:pt x="4128" y="182"/>
                  <a:pt x="4114" y="169"/>
                  <a:pt x="4095" y="169"/>
                </a:cubicBezTo>
                <a:close/>
                <a:moveTo>
                  <a:pt x="3834" y="329"/>
                </a:moveTo>
                <a:lnTo>
                  <a:pt x="3834" y="329"/>
                </a:lnTo>
                <a:cubicBezTo>
                  <a:pt x="3857" y="329"/>
                  <a:pt x="3873" y="309"/>
                  <a:pt x="3873" y="278"/>
                </a:cubicBezTo>
                <a:lnTo>
                  <a:pt x="3873" y="261"/>
                </a:lnTo>
                <a:lnTo>
                  <a:pt x="3858" y="264"/>
                </a:lnTo>
                <a:cubicBezTo>
                  <a:pt x="3826" y="269"/>
                  <a:pt x="3809" y="283"/>
                  <a:pt x="3809" y="303"/>
                </a:cubicBezTo>
                <a:cubicBezTo>
                  <a:pt x="3809" y="319"/>
                  <a:pt x="3820" y="329"/>
                  <a:pt x="3834" y="329"/>
                </a:cubicBezTo>
                <a:close/>
                <a:moveTo>
                  <a:pt x="3743" y="310"/>
                </a:moveTo>
                <a:lnTo>
                  <a:pt x="3743" y="310"/>
                </a:lnTo>
                <a:cubicBezTo>
                  <a:pt x="3743" y="260"/>
                  <a:pt x="3780" y="229"/>
                  <a:pt x="3845" y="221"/>
                </a:cubicBezTo>
                <a:lnTo>
                  <a:pt x="3873" y="217"/>
                </a:lnTo>
                <a:lnTo>
                  <a:pt x="3873" y="200"/>
                </a:lnTo>
                <a:cubicBezTo>
                  <a:pt x="3873" y="179"/>
                  <a:pt x="3862" y="168"/>
                  <a:pt x="3845" y="168"/>
                </a:cubicBezTo>
                <a:cubicBezTo>
                  <a:pt x="3826" y="168"/>
                  <a:pt x="3814" y="180"/>
                  <a:pt x="3812" y="199"/>
                </a:cubicBezTo>
                <a:lnTo>
                  <a:pt x="3746" y="199"/>
                </a:lnTo>
                <a:cubicBezTo>
                  <a:pt x="3750" y="147"/>
                  <a:pt x="3789" y="111"/>
                  <a:pt x="3846" y="111"/>
                </a:cubicBezTo>
                <a:cubicBezTo>
                  <a:pt x="3900" y="111"/>
                  <a:pt x="3938" y="147"/>
                  <a:pt x="3938" y="204"/>
                </a:cubicBezTo>
                <a:lnTo>
                  <a:pt x="3938" y="316"/>
                </a:lnTo>
                <a:cubicBezTo>
                  <a:pt x="3938" y="326"/>
                  <a:pt x="3944" y="333"/>
                  <a:pt x="3954" y="333"/>
                </a:cubicBezTo>
                <a:cubicBezTo>
                  <a:pt x="3956" y="333"/>
                  <a:pt x="3958" y="333"/>
                  <a:pt x="3961" y="332"/>
                </a:cubicBezTo>
                <a:lnTo>
                  <a:pt x="3961" y="380"/>
                </a:lnTo>
                <a:cubicBezTo>
                  <a:pt x="3953" y="382"/>
                  <a:pt x="3945" y="383"/>
                  <a:pt x="3937" y="383"/>
                </a:cubicBezTo>
                <a:cubicBezTo>
                  <a:pt x="3912" y="383"/>
                  <a:pt x="3891" y="372"/>
                  <a:pt x="3884" y="346"/>
                </a:cubicBezTo>
                <a:cubicBezTo>
                  <a:pt x="3875" y="365"/>
                  <a:pt x="3854" y="385"/>
                  <a:pt x="3819" y="385"/>
                </a:cubicBezTo>
                <a:cubicBezTo>
                  <a:pt x="3774" y="385"/>
                  <a:pt x="3743" y="356"/>
                  <a:pt x="3743" y="310"/>
                </a:cubicBezTo>
                <a:close/>
                <a:moveTo>
                  <a:pt x="3577" y="118"/>
                </a:moveTo>
                <a:lnTo>
                  <a:pt x="3577" y="118"/>
                </a:lnTo>
                <a:lnTo>
                  <a:pt x="3632" y="118"/>
                </a:lnTo>
                <a:lnTo>
                  <a:pt x="3637" y="152"/>
                </a:lnTo>
                <a:lnTo>
                  <a:pt x="3640" y="152"/>
                </a:lnTo>
                <a:cubicBezTo>
                  <a:pt x="3649" y="133"/>
                  <a:pt x="3671" y="115"/>
                  <a:pt x="3707" y="115"/>
                </a:cubicBezTo>
                <a:cubicBezTo>
                  <a:pt x="3712" y="115"/>
                  <a:pt x="3717" y="115"/>
                  <a:pt x="3721" y="116"/>
                </a:cubicBezTo>
                <a:lnTo>
                  <a:pt x="3721" y="178"/>
                </a:lnTo>
                <a:cubicBezTo>
                  <a:pt x="3715" y="178"/>
                  <a:pt x="3711" y="178"/>
                  <a:pt x="3706" y="178"/>
                </a:cubicBezTo>
                <a:cubicBezTo>
                  <a:pt x="3674" y="178"/>
                  <a:pt x="3643" y="200"/>
                  <a:pt x="3643" y="254"/>
                </a:cubicBezTo>
                <a:lnTo>
                  <a:pt x="3643" y="378"/>
                </a:lnTo>
                <a:lnTo>
                  <a:pt x="3577" y="378"/>
                </a:lnTo>
                <a:lnTo>
                  <a:pt x="3577" y="118"/>
                </a:lnTo>
                <a:close/>
                <a:moveTo>
                  <a:pt x="3413" y="76"/>
                </a:moveTo>
                <a:lnTo>
                  <a:pt x="3413" y="76"/>
                </a:lnTo>
                <a:lnTo>
                  <a:pt x="3327" y="76"/>
                </a:lnTo>
                <a:lnTo>
                  <a:pt x="3327" y="16"/>
                </a:lnTo>
                <a:lnTo>
                  <a:pt x="3567" y="16"/>
                </a:lnTo>
                <a:lnTo>
                  <a:pt x="3567" y="76"/>
                </a:lnTo>
                <a:lnTo>
                  <a:pt x="3482" y="76"/>
                </a:lnTo>
                <a:lnTo>
                  <a:pt x="3482" y="378"/>
                </a:lnTo>
                <a:lnTo>
                  <a:pt x="3413" y="378"/>
                </a:lnTo>
                <a:lnTo>
                  <a:pt x="3413" y="76"/>
                </a:lnTo>
                <a:close/>
                <a:moveTo>
                  <a:pt x="3144" y="344"/>
                </a:moveTo>
                <a:lnTo>
                  <a:pt x="3144" y="344"/>
                </a:lnTo>
                <a:cubicBezTo>
                  <a:pt x="3144" y="324"/>
                  <a:pt x="3161" y="306"/>
                  <a:pt x="3183" y="306"/>
                </a:cubicBezTo>
                <a:cubicBezTo>
                  <a:pt x="3203" y="306"/>
                  <a:pt x="3220" y="324"/>
                  <a:pt x="3220" y="344"/>
                </a:cubicBezTo>
                <a:cubicBezTo>
                  <a:pt x="3220" y="365"/>
                  <a:pt x="3203" y="383"/>
                  <a:pt x="3183" y="383"/>
                </a:cubicBezTo>
                <a:cubicBezTo>
                  <a:pt x="3161" y="383"/>
                  <a:pt x="3144" y="365"/>
                  <a:pt x="3144" y="344"/>
                </a:cubicBezTo>
                <a:close/>
                <a:moveTo>
                  <a:pt x="3036" y="219"/>
                </a:moveTo>
                <a:lnTo>
                  <a:pt x="3036" y="219"/>
                </a:lnTo>
                <a:cubicBezTo>
                  <a:pt x="3034" y="186"/>
                  <a:pt x="3021" y="167"/>
                  <a:pt x="3001" y="167"/>
                </a:cubicBezTo>
                <a:cubicBezTo>
                  <a:pt x="2979" y="167"/>
                  <a:pt x="2965" y="186"/>
                  <a:pt x="2962" y="219"/>
                </a:cubicBezTo>
                <a:lnTo>
                  <a:pt x="3036" y="219"/>
                </a:lnTo>
                <a:close/>
                <a:moveTo>
                  <a:pt x="2895" y="248"/>
                </a:moveTo>
                <a:lnTo>
                  <a:pt x="2895" y="248"/>
                </a:lnTo>
                <a:cubicBezTo>
                  <a:pt x="2895" y="164"/>
                  <a:pt x="2936" y="111"/>
                  <a:pt x="3001" y="111"/>
                </a:cubicBezTo>
                <a:cubicBezTo>
                  <a:pt x="3063" y="111"/>
                  <a:pt x="3103" y="162"/>
                  <a:pt x="3103" y="246"/>
                </a:cubicBezTo>
                <a:cubicBezTo>
                  <a:pt x="3103" y="250"/>
                  <a:pt x="3103" y="255"/>
                  <a:pt x="3102" y="264"/>
                </a:cubicBezTo>
                <a:lnTo>
                  <a:pt x="2961" y="264"/>
                </a:lnTo>
                <a:cubicBezTo>
                  <a:pt x="2962" y="303"/>
                  <a:pt x="2977" y="330"/>
                  <a:pt x="3003" y="330"/>
                </a:cubicBezTo>
                <a:cubicBezTo>
                  <a:pt x="3020" y="330"/>
                  <a:pt x="3033" y="319"/>
                  <a:pt x="3036" y="298"/>
                </a:cubicBezTo>
                <a:lnTo>
                  <a:pt x="3101" y="298"/>
                </a:lnTo>
                <a:cubicBezTo>
                  <a:pt x="3096" y="351"/>
                  <a:pt x="3057" y="385"/>
                  <a:pt x="3003" y="385"/>
                </a:cubicBezTo>
                <a:cubicBezTo>
                  <a:pt x="2935" y="385"/>
                  <a:pt x="2895" y="331"/>
                  <a:pt x="2895" y="248"/>
                </a:cubicBezTo>
                <a:close/>
                <a:moveTo>
                  <a:pt x="2650" y="248"/>
                </a:moveTo>
                <a:lnTo>
                  <a:pt x="2650" y="248"/>
                </a:lnTo>
                <a:cubicBezTo>
                  <a:pt x="2650" y="165"/>
                  <a:pt x="2693" y="111"/>
                  <a:pt x="2759" y="111"/>
                </a:cubicBezTo>
                <a:cubicBezTo>
                  <a:pt x="2817" y="111"/>
                  <a:pt x="2858" y="151"/>
                  <a:pt x="2863" y="212"/>
                </a:cubicBezTo>
                <a:lnTo>
                  <a:pt x="2796" y="212"/>
                </a:lnTo>
                <a:cubicBezTo>
                  <a:pt x="2794" y="184"/>
                  <a:pt x="2779" y="170"/>
                  <a:pt x="2759" y="170"/>
                </a:cubicBezTo>
                <a:cubicBezTo>
                  <a:pt x="2733" y="170"/>
                  <a:pt x="2716" y="198"/>
                  <a:pt x="2716" y="248"/>
                </a:cubicBezTo>
                <a:cubicBezTo>
                  <a:pt x="2716" y="299"/>
                  <a:pt x="2733" y="326"/>
                  <a:pt x="2760" y="326"/>
                </a:cubicBezTo>
                <a:cubicBezTo>
                  <a:pt x="2779" y="326"/>
                  <a:pt x="2793" y="312"/>
                  <a:pt x="2796" y="288"/>
                </a:cubicBezTo>
                <a:lnTo>
                  <a:pt x="2863" y="288"/>
                </a:lnTo>
                <a:cubicBezTo>
                  <a:pt x="2857" y="347"/>
                  <a:pt x="2816" y="385"/>
                  <a:pt x="2760" y="385"/>
                </a:cubicBezTo>
                <a:cubicBezTo>
                  <a:pt x="2693" y="385"/>
                  <a:pt x="2650" y="332"/>
                  <a:pt x="2650" y="248"/>
                </a:cubicBezTo>
                <a:close/>
                <a:moveTo>
                  <a:pt x="2506" y="169"/>
                </a:moveTo>
                <a:lnTo>
                  <a:pt x="2506" y="169"/>
                </a:lnTo>
                <a:cubicBezTo>
                  <a:pt x="2487" y="169"/>
                  <a:pt x="2469" y="182"/>
                  <a:pt x="2469" y="213"/>
                </a:cubicBezTo>
                <a:lnTo>
                  <a:pt x="2469" y="378"/>
                </a:lnTo>
                <a:lnTo>
                  <a:pt x="2404" y="378"/>
                </a:lnTo>
                <a:lnTo>
                  <a:pt x="2404" y="118"/>
                </a:lnTo>
                <a:lnTo>
                  <a:pt x="2458" y="118"/>
                </a:lnTo>
                <a:lnTo>
                  <a:pt x="2464" y="144"/>
                </a:lnTo>
                <a:lnTo>
                  <a:pt x="2467" y="144"/>
                </a:lnTo>
                <a:cubicBezTo>
                  <a:pt x="2474" y="131"/>
                  <a:pt x="2494" y="111"/>
                  <a:pt x="2527" y="111"/>
                </a:cubicBezTo>
                <a:cubicBezTo>
                  <a:pt x="2570" y="111"/>
                  <a:pt x="2604" y="142"/>
                  <a:pt x="2604" y="196"/>
                </a:cubicBezTo>
                <a:lnTo>
                  <a:pt x="2604" y="378"/>
                </a:lnTo>
                <a:lnTo>
                  <a:pt x="2538" y="378"/>
                </a:lnTo>
                <a:lnTo>
                  <a:pt x="2538" y="210"/>
                </a:lnTo>
                <a:cubicBezTo>
                  <a:pt x="2538" y="182"/>
                  <a:pt x="2524" y="169"/>
                  <a:pt x="2506" y="169"/>
                </a:cubicBezTo>
                <a:close/>
                <a:moveTo>
                  <a:pt x="2289" y="219"/>
                </a:moveTo>
                <a:lnTo>
                  <a:pt x="2289" y="219"/>
                </a:lnTo>
                <a:cubicBezTo>
                  <a:pt x="2287" y="186"/>
                  <a:pt x="2274" y="167"/>
                  <a:pt x="2254" y="167"/>
                </a:cubicBezTo>
                <a:cubicBezTo>
                  <a:pt x="2232" y="167"/>
                  <a:pt x="2218" y="186"/>
                  <a:pt x="2215" y="219"/>
                </a:cubicBezTo>
                <a:lnTo>
                  <a:pt x="2289" y="219"/>
                </a:lnTo>
                <a:close/>
                <a:moveTo>
                  <a:pt x="2148" y="248"/>
                </a:moveTo>
                <a:lnTo>
                  <a:pt x="2148" y="248"/>
                </a:lnTo>
                <a:cubicBezTo>
                  <a:pt x="2148" y="164"/>
                  <a:pt x="2190" y="111"/>
                  <a:pt x="2254" y="111"/>
                </a:cubicBezTo>
                <a:cubicBezTo>
                  <a:pt x="2316" y="111"/>
                  <a:pt x="2357" y="162"/>
                  <a:pt x="2357" y="246"/>
                </a:cubicBezTo>
                <a:cubicBezTo>
                  <a:pt x="2357" y="250"/>
                  <a:pt x="2357" y="255"/>
                  <a:pt x="2356" y="264"/>
                </a:cubicBezTo>
                <a:lnTo>
                  <a:pt x="2214" y="264"/>
                </a:lnTo>
                <a:cubicBezTo>
                  <a:pt x="2215" y="303"/>
                  <a:pt x="2230" y="330"/>
                  <a:pt x="2256" y="330"/>
                </a:cubicBezTo>
                <a:cubicBezTo>
                  <a:pt x="2273" y="330"/>
                  <a:pt x="2286" y="319"/>
                  <a:pt x="2289" y="298"/>
                </a:cubicBezTo>
                <a:lnTo>
                  <a:pt x="2355" y="298"/>
                </a:lnTo>
                <a:cubicBezTo>
                  <a:pt x="2349" y="351"/>
                  <a:pt x="2310" y="385"/>
                  <a:pt x="2256" y="385"/>
                </a:cubicBezTo>
                <a:cubicBezTo>
                  <a:pt x="2188" y="385"/>
                  <a:pt x="2148" y="331"/>
                  <a:pt x="2148" y="248"/>
                </a:cubicBezTo>
                <a:close/>
                <a:moveTo>
                  <a:pt x="2035" y="118"/>
                </a:moveTo>
                <a:lnTo>
                  <a:pt x="2035" y="118"/>
                </a:lnTo>
                <a:lnTo>
                  <a:pt x="2101" y="118"/>
                </a:lnTo>
                <a:lnTo>
                  <a:pt x="2101" y="378"/>
                </a:lnTo>
                <a:lnTo>
                  <a:pt x="2035" y="378"/>
                </a:lnTo>
                <a:lnTo>
                  <a:pt x="2035" y="118"/>
                </a:lnTo>
                <a:close/>
                <a:moveTo>
                  <a:pt x="2068" y="3"/>
                </a:moveTo>
                <a:lnTo>
                  <a:pt x="2068" y="3"/>
                </a:lnTo>
                <a:cubicBezTo>
                  <a:pt x="2090" y="3"/>
                  <a:pt x="2109" y="21"/>
                  <a:pt x="2109" y="43"/>
                </a:cubicBezTo>
                <a:cubicBezTo>
                  <a:pt x="2109" y="66"/>
                  <a:pt x="2090" y="84"/>
                  <a:pt x="2068" y="84"/>
                </a:cubicBezTo>
                <a:cubicBezTo>
                  <a:pt x="2046" y="84"/>
                  <a:pt x="2027" y="66"/>
                  <a:pt x="2027" y="43"/>
                </a:cubicBezTo>
                <a:cubicBezTo>
                  <a:pt x="2027" y="21"/>
                  <a:pt x="2046" y="3"/>
                  <a:pt x="2068" y="3"/>
                </a:cubicBezTo>
                <a:close/>
                <a:moveTo>
                  <a:pt x="1778" y="248"/>
                </a:moveTo>
                <a:lnTo>
                  <a:pt x="1778" y="248"/>
                </a:lnTo>
                <a:cubicBezTo>
                  <a:pt x="1778" y="165"/>
                  <a:pt x="1821" y="111"/>
                  <a:pt x="1888" y="111"/>
                </a:cubicBezTo>
                <a:cubicBezTo>
                  <a:pt x="1945" y="111"/>
                  <a:pt x="1986" y="151"/>
                  <a:pt x="1991" y="212"/>
                </a:cubicBezTo>
                <a:lnTo>
                  <a:pt x="1925" y="212"/>
                </a:lnTo>
                <a:cubicBezTo>
                  <a:pt x="1922" y="184"/>
                  <a:pt x="1908" y="170"/>
                  <a:pt x="1888" y="170"/>
                </a:cubicBezTo>
                <a:cubicBezTo>
                  <a:pt x="1862" y="170"/>
                  <a:pt x="1845" y="198"/>
                  <a:pt x="1845" y="248"/>
                </a:cubicBezTo>
                <a:cubicBezTo>
                  <a:pt x="1845" y="299"/>
                  <a:pt x="1862" y="326"/>
                  <a:pt x="1888" y="326"/>
                </a:cubicBezTo>
                <a:cubicBezTo>
                  <a:pt x="1908" y="326"/>
                  <a:pt x="1922" y="312"/>
                  <a:pt x="1925" y="288"/>
                </a:cubicBezTo>
                <a:lnTo>
                  <a:pt x="1991" y="288"/>
                </a:lnTo>
                <a:cubicBezTo>
                  <a:pt x="1986" y="347"/>
                  <a:pt x="1945" y="385"/>
                  <a:pt x="1888" y="385"/>
                </a:cubicBezTo>
                <a:cubicBezTo>
                  <a:pt x="1821" y="385"/>
                  <a:pt x="1778" y="332"/>
                  <a:pt x="1778" y="248"/>
                </a:cubicBezTo>
                <a:close/>
                <a:moveTo>
                  <a:pt x="1525" y="275"/>
                </a:moveTo>
                <a:lnTo>
                  <a:pt x="1525" y="275"/>
                </a:lnTo>
                <a:lnTo>
                  <a:pt x="1596" y="275"/>
                </a:lnTo>
                <a:cubicBezTo>
                  <a:pt x="1598" y="309"/>
                  <a:pt x="1614" y="324"/>
                  <a:pt x="1638" y="324"/>
                </a:cubicBezTo>
                <a:cubicBezTo>
                  <a:pt x="1661" y="324"/>
                  <a:pt x="1676" y="310"/>
                  <a:pt x="1676" y="286"/>
                </a:cubicBezTo>
                <a:cubicBezTo>
                  <a:pt x="1676" y="264"/>
                  <a:pt x="1662" y="248"/>
                  <a:pt x="1628" y="228"/>
                </a:cubicBezTo>
                <a:lnTo>
                  <a:pt x="1596" y="210"/>
                </a:lnTo>
                <a:cubicBezTo>
                  <a:pt x="1549" y="183"/>
                  <a:pt x="1528" y="149"/>
                  <a:pt x="1528" y="107"/>
                </a:cubicBezTo>
                <a:cubicBezTo>
                  <a:pt x="1528" y="56"/>
                  <a:pt x="1572" y="10"/>
                  <a:pt x="1634" y="10"/>
                </a:cubicBezTo>
                <a:cubicBezTo>
                  <a:pt x="1697" y="10"/>
                  <a:pt x="1740" y="50"/>
                  <a:pt x="1741" y="112"/>
                </a:cubicBezTo>
                <a:lnTo>
                  <a:pt x="1669" y="112"/>
                </a:lnTo>
                <a:cubicBezTo>
                  <a:pt x="1667" y="86"/>
                  <a:pt x="1654" y="71"/>
                  <a:pt x="1632" y="71"/>
                </a:cubicBezTo>
                <a:cubicBezTo>
                  <a:pt x="1614" y="71"/>
                  <a:pt x="1599" y="85"/>
                  <a:pt x="1599" y="104"/>
                </a:cubicBezTo>
                <a:cubicBezTo>
                  <a:pt x="1599" y="124"/>
                  <a:pt x="1611" y="139"/>
                  <a:pt x="1649" y="160"/>
                </a:cubicBezTo>
                <a:lnTo>
                  <a:pt x="1673" y="174"/>
                </a:lnTo>
                <a:cubicBezTo>
                  <a:pt x="1722" y="201"/>
                  <a:pt x="1746" y="240"/>
                  <a:pt x="1746" y="286"/>
                </a:cubicBezTo>
                <a:cubicBezTo>
                  <a:pt x="1746" y="344"/>
                  <a:pt x="1703" y="385"/>
                  <a:pt x="1638" y="385"/>
                </a:cubicBezTo>
                <a:cubicBezTo>
                  <a:pt x="1569" y="385"/>
                  <a:pt x="1526" y="342"/>
                  <a:pt x="1525" y="275"/>
                </a:cubicBezTo>
                <a:close/>
                <a:moveTo>
                  <a:pt x="1307" y="344"/>
                </a:moveTo>
                <a:lnTo>
                  <a:pt x="1307" y="344"/>
                </a:lnTo>
                <a:cubicBezTo>
                  <a:pt x="1307" y="324"/>
                  <a:pt x="1324" y="306"/>
                  <a:pt x="1345" y="306"/>
                </a:cubicBezTo>
                <a:cubicBezTo>
                  <a:pt x="1366" y="306"/>
                  <a:pt x="1383" y="324"/>
                  <a:pt x="1383" y="344"/>
                </a:cubicBezTo>
                <a:cubicBezTo>
                  <a:pt x="1383" y="365"/>
                  <a:pt x="1366" y="383"/>
                  <a:pt x="1345" y="383"/>
                </a:cubicBezTo>
                <a:cubicBezTo>
                  <a:pt x="1324" y="383"/>
                  <a:pt x="1307" y="365"/>
                  <a:pt x="1307" y="344"/>
                </a:cubicBezTo>
                <a:close/>
                <a:moveTo>
                  <a:pt x="1117" y="431"/>
                </a:moveTo>
                <a:lnTo>
                  <a:pt x="1117" y="431"/>
                </a:lnTo>
                <a:cubicBezTo>
                  <a:pt x="1131" y="431"/>
                  <a:pt x="1149" y="423"/>
                  <a:pt x="1155" y="401"/>
                </a:cubicBezTo>
                <a:lnTo>
                  <a:pt x="1161" y="377"/>
                </a:lnTo>
                <a:lnTo>
                  <a:pt x="1080" y="118"/>
                </a:lnTo>
                <a:lnTo>
                  <a:pt x="1147" y="118"/>
                </a:lnTo>
                <a:lnTo>
                  <a:pt x="1192" y="287"/>
                </a:lnTo>
                <a:lnTo>
                  <a:pt x="1195" y="287"/>
                </a:lnTo>
                <a:lnTo>
                  <a:pt x="1233" y="118"/>
                </a:lnTo>
                <a:lnTo>
                  <a:pt x="1301" y="118"/>
                </a:lnTo>
                <a:lnTo>
                  <a:pt x="1221" y="405"/>
                </a:lnTo>
                <a:cubicBezTo>
                  <a:pt x="1204" y="465"/>
                  <a:pt x="1163" y="488"/>
                  <a:pt x="1126" y="488"/>
                </a:cubicBezTo>
                <a:cubicBezTo>
                  <a:pt x="1111" y="488"/>
                  <a:pt x="1101" y="486"/>
                  <a:pt x="1091" y="483"/>
                </a:cubicBezTo>
                <a:lnTo>
                  <a:pt x="1091" y="427"/>
                </a:lnTo>
                <a:cubicBezTo>
                  <a:pt x="1100" y="430"/>
                  <a:pt x="1109" y="431"/>
                  <a:pt x="1117" y="431"/>
                </a:cubicBezTo>
                <a:close/>
                <a:moveTo>
                  <a:pt x="1021" y="385"/>
                </a:moveTo>
                <a:lnTo>
                  <a:pt x="1021" y="385"/>
                </a:lnTo>
                <a:cubicBezTo>
                  <a:pt x="970" y="385"/>
                  <a:pt x="937" y="349"/>
                  <a:pt x="937" y="304"/>
                </a:cubicBezTo>
                <a:lnTo>
                  <a:pt x="937" y="173"/>
                </a:lnTo>
                <a:lnTo>
                  <a:pt x="891" y="173"/>
                </a:lnTo>
                <a:lnTo>
                  <a:pt x="891" y="118"/>
                </a:lnTo>
                <a:lnTo>
                  <a:pt x="898" y="118"/>
                </a:lnTo>
                <a:cubicBezTo>
                  <a:pt x="929" y="118"/>
                  <a:pt x="944" y="100"/>
                  <a:pt x="946" y="69"/>
                </a:cubicBezTo>
                <a:lnTo>
                  <a:pt x="947" y="44"/>
                </a:lnTo>
                <a:lnTo>
                  <a:pt x="1003" y="44"/>
                </a:lnTo>
                <a:lnTo>
                  <a:pt x="1003" y="118"/>
                </a:lnTo>
                <a:lnTo>
                  <a:pt x="1058" y="118"/>
                </a:lnTo>
                <a:lnTo>
                  <a:pt x="1058" y="173"/>
                </a:lnTo>
                <a:lnTo>
                  <a:pt x="1003" y="173"/>
                </a:lnTo>
                <a:lnTo>
                  <a:pt x="1003" y="297"/>
                </a:lnTo>
                <a:cubicBezTo>
                  <a:pt x="1003" y="315"/>
                  <a:pt x="1016" y="328"/>
                  <a:pt x="1035" y="328"/>
                </a:cubicBezTo>
                <a:cubicBezTo>
                  <a:pt x="1042" y="328"/>
                  <a:pt x="1049" y="326"/>
                  <a:pt x="1054" y="325"/>
                </a:cubicBezTo>
                <a:lnTo>
                  <a:pt x="1054" y="379"/>
                </a:lnTo>
                <a:cubicBezTo>
                  <a:pt x="1044" y="383"/>
                  <a:pt x="1032" y="385"/>
                  <a:pt x="1021" y="385"/>
                </a:cubicBezTo>
                <a:close/>
                <a:moveTo>
                  <a:pt x="804" y="219"/>
                </a:moveTo>
                <a:lnTo>
                  <a:pt x="804" y="219"/>
                </a:lnTo>
                <a:cubicBezTo>
                  <a:pt x="802" y="186"/>
                  <a:pt x="789" y="167"/>
                  <a:pt x="769" y="167"/>
                </a:cubicBezTo>
                <a:cubicBezTo>
                  <a:pt x="747" y="167"/>
                  <a:pt x="733" y="186"/>
                  <a:pt x="730" y="219"/>
                </a:cubicBezTo>
                <a:lnTo>
                  <a:pt x="804" y="219"/>
                </a:lnTo>
                <a:close/>
                <a:moveTo>
                  <a:pt x="663" y="248"/>
                </a:moveTo>
                <a:lnTo>
                  <a:pt x="663" y="248"/>
                </a:lnTo>
                <a:cubicBezTo>
                  <a:pt x="663" y="164"/>
                  <a:pt x="705" y="111"/>
                  <a:pt x="769" y="111"/>
                </a:cubicBezTo>
                <a:cubicBezTo>
                  <a:pt x="831" y="111"/>
                  <a:pt x="872" y="162"/>
                  <a:pt x="872" y="246"/>
                </a:cubicBezTo>
                <a:cubicBezTo>
                  <a:pt x="872" y="250"/>
                  <a:pt x="872" y="255"/>
                  <a:pt x="871" y="264"/>
                </a:cubicBezTo>
                <a:lnTo>
                  <a:pt x="729" y="264"/>
                </a:lnTo>
                <a:cubicBezTo>
                  <a:pt x="730" y="303"/>
                  <a:pt x="745" y="330"/>
                  <a:pt x="771" y="330"/>
                </a:cubicBezTo>
                <a:cubicBezTo>
                  <a:pt x="788" y="330"/>
                  <a:pt x="801" y="319"/>
                  <a:pt x="804" y="298"/>
                </a:cubicBezTo>
                <a:lnTo>
                  <a:pt x="870" y="298"/>
                </a:lnTo>
                <a:cubicBezTo>
                  <a:pt x="864" y="351"/>
                  <a:pt x="825" y="385"/>
                  <a:pt x="771" y="385"/>
                </a:cubicBezTo>
                <a:cubicBezTo>
                  <a:pt x="703" y="385"/>
                  <a:pt x="663" y="331"/>
                  <a:pt x="663" y="248"/>
                </a:cubicBezTo>
                <a:close/>
                <a:moveTo>
                  <a:pt x="608" y="0"/>
                </a:moveTo>
                <a:lnTo>
                  <a:pt x="608" y="0"/>
                </a:lnTo>
                <a:cubicBezTo>
                  <a:pt x="631" y="0"/>
                  <a:pt x="653" y="7"/>
                  <a:pt x="664" y="17"/>
                </a:cubicBezTo>
                <a:lnTo>
                  <a:pt x="641" y="65"/>
                </a:lnTo>
                <a:cubicBezTo>
                  <a:pt x="633" y="61"/>
                  <a:pt x="626" y="58"/>
                  <a:pt x="618" y="58"/>
                </a:cubicBezTo>
                <a:cubicBezTo>
                  <a:pt x="600" y="58"/>
                  <a:pt x="590" y="70"/>
                  <a:pt x="590" y="90"/>
                </a:cubicBezTo>
                <a:lnTo>
                  <a:pt x="590" y="118"/>
                </a:lnTo>
                <a:lnTo>
                  <a:pt x="645" y="118"/>
                </a:lnTo>
                <a:lnTo>
                  <a:pt x="645" y="173"/>
                </a:lnTo>
                <a:lnTo>
                  <a:pt x="590" y="173"/>
                </a:lnTo>
                <a:lnTo>
                  <a:pt x="590" y="378"/>
                </a:lnTo>
                <a:lnTo>
                  <a:pt x="524" y="378"/>
                </a:lnTo>
                <a:lnTo>
                  <a:pt x="524" y="173"/>
                </a:lnTo>
                <a:lnTo>
                  <a:pt x="478" y="173"/>
                </a:lnTo>
                <a:lnTo>
                  <a:pt x="478" y="118"/>
                </a:lnTo>
                <a:lnTo>
                  <a:pt x="524" y="118"/>
                </a:lnTo>
                <a:lnTo>
                  <a:pt x="524" y="85"/>
                </a:lnTo>
                <a:cubicBezTo>
                  <a:pt x="524" y="30"/>
                  <a:pt x="562" y="0"/>
                  <a:pt x="608" y="0"/>
                </a:cubicBezTo>
                <a:close/>
                <a:moveTo>
                  <a:pt x="344" y="329"/>
                </a:moveTo>
                <a:lnTo>
                  <a:pt x="344" y="329"/>
                </a:lnTo>
                <a:cubicBezTo>
                  <a:pt x="367" y="329"/>
                  <a:pt x="383" y="309"/>
                  <a:pt x="383" y="278"/>
                </a:cubicBezTo>
                <a:lnTo>
                  <a:pt x="383" y="261"/>
                </a:lnTo>
                <a:lnTo>
                  <a:pt x="368" y="264"/>
                </a:lnTo>
                <a:cubicBezTo>
                  <a:pt x="336" y="269"/>
                  <a:pt x="319" y="283"/>
                  <a:pt x="319" y="303"/>
                </a:cubicBezTo>
                <a:cubicBezTo>
                  <a:pt x="319" y="319"/>
                  <a:pt x="330" y="329"/>
                  <a:pt x="344" y="329"/>
                </a:cubicBezTo>
                <a:close/>
                <a:moveTo>
                  <a:pt x="253" y="310"/>
                </a:moveTo>
                <a:lnTo>
                  <a:pt x="253" y="310"/>
                </a:lnTo>
                <a:cubicBezTo>
                  <a:pt x="253" y="260"/>
                  <a:pt x="290" y="229"/>
                  <a:pt x="354" y="221"/>
                </a:cubicBezTo>
                <a:lnTo>
                  <a:pt x="383" y="217"/>
                </a:lnTo>
                <a:lnTo>
                  <a:pt x="383" y="200"/>
                </a:lnTo>
                <a:cubicBezTo>
                  <a:pt x="383" y="179"/>
                  <a:pt x="371" y="168"/>
                  <a:pt x="354" y="168"/>
                </a:cubicBezTo>
                <a:cubicBezTo>
                  <a:pt x="336" y="168"/>
                  <a:pt x="323" y="180"/>
                  <a:pt x="322" y="199"/>
                </a:cubicBezTo>
                <a:lnTo>
                  <a:pt x="256" y="199"/>
                </a:lnTo>
                <a:cubicBezTo>
                  <a:pt x="260" y="147"/>
                  <a:pt x="299" y="111"/>
                  <a:pt x="355" y="111"/>
                </a:cubicBezTo>
                <a:cubicBezTo>
                  <a:pt x="410" y="111"/>
                  <a:pt x="448" y="147"/>
                  <a:pt x="448" y="204"/>
                </a:cubicBezTo>
                <a:lnTo>
                  <a:pt x="448" y="316"/>
                </a:lnTo>
                <a:cubicBezTo>
                  <a:pt x="448" y="326"/>
                  <a:pt x="454" y="333"/>
                  <a:pt x="464" y="333"/>
                </a:cubicBezTo>
                <a:cubicBezTo>
                  <a:pt x="466" y="333"/>
                  <a:pt x="468" y="333"/>
                  <a:pt x="471" y="332"/>
                </a:cubicBezTo>
                <a:lnTo>
                  <a:pt x="471" y="380"/>
                </a:lnTo>
                <a:cubicBezTo>
                  <a:pt x="463" y="382"/>
                  <a:pt x="455" y="383"/>
                  <a:pt x="447" y="383"/>
                </a:cubicBezTo>
                <a:cubicBezTo>
                  <a:pt x="422" y="383"/>
                  <a:pt x="400" y="372"/>
                  <a:pt x="394" y="346"/>
                </a:cubicBezTo>
                <a:cubicBezTo>
                  <a:pt x="384" y="365"/>
                  <a:pt x="364" y="385"/>
                  <a:pt x="329" y="385"/>
                </a:cubicBezTo>
                <a:cubicBezTo>
                  <a:pt x="284" y="385"/>
                  <a:pt x="253" y="356"/>
                  <a:pt x="253" y="310"/>
                </a:cubicBezTo>
                <a:close/>
                <a:moveTo>
                  <a:pt x="0" y="275"/>
                </a:moveTo>
                <a:lnTo>
                  <a:pt x="0" y="275"/>
                </a:lnTo>
                <a:lnTo>
                  <a:pt x="71" y="275"/>
                </a:lnTo>
                <a:cubicBezTo>
                  <a:pt x="73" y="309"/>
                  <a:pt x="89" y="324"/>
                  <a:pt x="113" y="324"/>
                </a:cubicBezTo>
                <a:cubicBezTo>
                  <a:pt x="136" y="324"/>
                  <a:pt x="151" y="310"/>
                  <a:pt x="151" y="286"/>
                </a:cubicBezTo>
                <a:cubicBezTo>
                  <a:pt x="151" y="264"/>
                  <a:pt x="137" y="248"/>
                  <a:pt x="103" y="228"/>
                </a:cubicBezTo>
                <a:lnTo>
                  <a:pt x="71" y="210"/>
                </a:lnTo>
                <a:cubicBezTo>
                  <a:pt x="23" y="183"/>
                  <a:pt x="3" y="149"/>
                  <a:pt x="3" y="107"/>
                </a:cubicBezTo>
                <a:cubicBezTo>
                  <a:pt x="3" y="56"/>
                  <a:pt x="47" y="10"/>
                  <a:pt x="108" y="10"/>
                </a:cubicBezTo>
                <a:cubicBezTo>
                  <a:pt x="171" y="10"/>
                  <a:pt x="214" y="50"/>
                  <a:pt x="216" y="112"/>
                </a:cubicBezTo>
                <a:lnTo>
                  <a:pt x="144" y="112"/>
                </a:lnTo>
                <a:cubicBezTo>
                  <a:pt x="141" y="86"/>
                  <a:pt x="129" y="71"/>
                  <a:pt x="107" y="71"/>
                </a:cubicBezTo>
                <a:cubicBezTo>
                  <a:pt x="89" y="71"/>
                  <a:pt x="74" y="85"/>
                  <a:pt x="74" y="104"/>
                </a:cubicBezTo>
                <a:cubicBezTo>
                  <a:pt x="74" y="124"/>
                  <a:pt x="86" y="139"/>
                  <a:pt x="123" y="160"/>
                </a:cubicBezTo>
                <a:lnTo>
                  <a:pt x="148" y="174"/>
                </a:lnTo>
                <a:cubicBezTo>
                  <a:pt x="197" y="201"/>
                  <a:pt x="220" y="240"/>
                  <a:pt x="220" y="286"/>
                </a:cubicBezTo>
                <a:cubicBezTo>
                  <a:pt x="220" y="344"/>
                  <a:pt x="178" y="385"/>
                  <a:pt x="113" y="385"/>
                </a:cubicBezTo>
                <a:cubicBezTo>
                  <a:pt x="44" y="385"/>
                  <a:pt x="1" y="342"/>
                  <a:pt x="0" y="275"/>
                </a:cubicBezTo>
                <a:close/>
              </a:path>
            </a:pathLst>
          </a:custGeom>
          <a:solidFill>
            <a:srgbClr val="CA012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256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Data Point">
    <p:bg>
      <p:bgPr>
        <a:solidFill>
          <a:srgbClr val="5B04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1100" cap="all" spc="20" baseline="0"/>
            </a:lvl1pPr>
          </a:lstStyle>
          <a:p>
            <a:r>
              <a:rPr lang="en-US" dirty="0"/>
              <a:t>[OPTIONAL SLIDE TITLE/EYEBROW]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DC2985D-6568-E842-6143-6B36C39831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479" y="1279525"/>
            <a:ext cx="6217921" cy="1371600"/>
          </a:xfrm>
        </p:spPr>
        <p:txBody>
          <a:bodyPr/>
          <a:lstStyle>
            <a:lvl1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11000" b="1" spc="-250" baseline="0"/>
            </a:lvl1pPr>
            <a:lvl2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11000" b="1" spc="-250"/>
            </a:lvl2pPr>
            <a:lvl3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11000" b="1" spc="-250"/>
            </a:lvl3pPr>
            <a:lvl4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11000" b="1" spc="-250"/>
            </a:lvl4pPr>
            <a:lvl5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11000" b="1" spc="-250"/>
            </a:lvl5pPr>
            <a:lvl6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11000" b="1" spc="-250"/>
            </a:lvl6pPr>
            <a:lvl7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11000" b="1" spc="-250"/>
            </a:lvl7pPr>
            <a:lvl8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11000" b="1" spc="-250"/>
            </a:lvl8pPr>
            <a:lvl9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11000" b="1" spc="-250"/>
            </a:lvl9pPr>
          </a:lstStyle>
          <a:p>
            <a:pPr lvl="0"/>
            <a:r>
              <a:rPr lang="en-US" dirty="0"/>
              <a:t>[000%]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817C99A8-FAF6-7670-F514-2D639847531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1162" y="2651760"/>
            <a:ext cx="6218237" cy="1996440"/>
          </a:xfrm>
        </p:spPr>
        <p:txBody>
          <a:bodyPr/>
          <a:lstStyle>
            <a:lvl1pPr marL="0" indent="0">
              <a:spcBef>
                <a:spcPts val="900"/>
              </a:spcBef>
              <a:buFontTx/>
              <a:buNone/>
              <a:defRPr sz="1600"/>
            </a:lvl1pPr>
            <a:lvl2pPr marL="0" indent="0">
              <a:spcBef>
                <a:spcPts val="900"/>
              </a:spcBef>
              <a:buClr>
                <a:srgbClr val="CA0123"/>
              </a:buClr>
              <a:buFontTx/>
              <a:buNone/>
              <a:defRPr sz="1600"/>
            </a:lvl2pPr>
            <a:lvl3pPr marL="0" indent="0">
              <a:spcBef>
                <a:spcPts val="900"/>
              </a:spcBef>
              <a:buFontTx/>
              <a:buNone/>
              <a:defRPr sz="1600"/>
            </a:lvl3pPr>
            <a:lvl4pPr marL="0" indent="0">
              <a:spcBef>
                <a:spcPts val="900"/>
              </a:spcBef>
              <a:buFontTx/>
              <a:buNone/>
              <a:defRPr sz="1600"/>
            </a:lvl4pPr>
            <a:lvl5pPr marL="0" indent="0">
              <a:spcBef>
                <a:spcPts val="900"/>
              </a:spcBef>
              <a:buFontTx/>
              <a:buNone/>
              <a:defRPr sz="1600"/>
            </a:lvl5pPr>
            <a:lvl6pPr marL="0" indent="0">
              <a:spcBef>
                <a:spcPts val="900"/>
              </a:spcBef>
              <a:buFontTx/>
              <a:buNone/>
              <a:defRPr sz="1600"/>
            </a:lvl6pPr>
            <a:lvl7pPr marL="0" indent="0">
              <a:spcBef>
                <a:spcPts val="900"/>
              </a:spcBef>
              <a:buFontTx/>
              <a:buNone/>
              <a:defRPr sz="1600"/>
            </a:lvl7pPr>
            <a:lvl8pPr marL="0" indent="0">
              <a:spcBef>
                <a:spcPts val="900"/>
              </a:spcBef>
              <a:buFontTx/>
              <a:buNone/>
              <a:defRPr sz="1600"/>
            </a:lvl8pPr>
            <a:lvl9pPr marL="0" indent="0">
              <a:spcBef>
                <a:spcPts val="900"/>
              </a:spcBef>
              <a:buFontTx/>
              <a:buNone/>
              <a:defRPr sz="1600"/>
            </a:lvl9pPr>
          </a:lstStyle>
          <a:p>
            <a:pPr lvl="0"/>
            <a:r>
              <a:rPr lang="en-US" dirty="0"/>
              <a:t>[Text]</a:t>
            </a:r>
          </a:p>
        </p:txBody>
      </p:sp>
      <p:pic>
        <p:nvPicPr>
          <p:cNvPr id="11" name="UL Solutions">
            <a:extLst>
              <a:ext uri="{FF2B5EF4-FFF2-40B4-BE49-F238E27FC236}">
                <a16:creationId xmlns:a16="http://schemas.microsoft.com/office/drawing/2014/main" id="{1784F5D1-51F5-6361-2A9B-8C3A1861F6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41925" y="4730243"/>
            <a:ext cx="712555" cy="292608"/>
          </a:xfrm>
          <a:prstGeom prst="rect">
            <a:avLst/>
          </a:prstGeom>
        </p:spPr>
      </p:pic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53A9-F313-624D-BF6F-1C4E70BAF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9105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tem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1100" cap="all" spc="20" baseline="0"/>
            </a:lvl1pPr>
          </a:lstStyle>
          <a:p>
            <a:r>
              <a:rPr lang="en-US" dirty="0"/>
              <a:t>[OPTIONAL SLIDE TITLE/EYEBROW]</a:t>
            </a:r>
          </a:p>
        </p:txBody>
      </p:sp>
      <p:cxnSp>
        <p:nvCxnSpPr>
          <p:cNvPr id="7" name="Line">
            <a:extLst>
              <a:ext uri="{FF2B5EF4-FFF2-40B4-BE49-F238E27FC236}">
                <a16:creationId xmlns:a16="http://schemas.microsoft.com/office/drawing/2014/main" id="{4A181CAC-CFA4-9D8F-C8D2-36FAD53E11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11480" y="1280160"/>
            <a:ext cx="8321040" cy="0"/>
          </a:xfrm>
          <a:prstGeom prst="line">
            <a:avLst/>
          </a:prstGeom>
          <a:ln w="19050" cap="flat">
            <a:solidFill>
              <a:srgbClr val="CA012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bg1"/>
          </a:fontRef>
        </p:style>
      </p:cxn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DC2985D-6568-E842-6143-6B36C39831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479" y="1371600"/>
            <a:ext cx="8321039" cy="192024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4400" b="1"/>
            </a:lvl1pPr>
            <a:lvl2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4400" b="1"/>
            </a:lvl2pPr>
            <a:lvl3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4400" b="1"/>
            </a:lvl3pPr>
            <a:lvl4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4400" b="1"/>
            </a:lvl4pPr>
            <a:lvl5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4400" b="1"/>
            </a:lvl5pPr>
            <a:lvl6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4400" b="1"/>
            </a:lvl6pPr>
            <a:lvl7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4400" b="1"/>
            </a:lvl7pPr>
            <a:lvl8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4400" b="1"/>
            </a:lvl8pPr>
            <a:lvl9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4400" b="1"/>
            </a:lvl9pPr>
          </a:lstStyle>
          <a:p>
            <a:pPr lvl="0"/>
            <a:r>
              <a:rPr lang="en-US" dirty="0"/>
              <a:t>[Statement]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D5535CE-2DD7-6689-4024-8A73CE1CD8B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1163" y="3387724"/>
            <a:ext cx="5516562" cy="1260475"/>
          </a:xfrm>
        </p:spPr>
        <p:txBody>
          <a:bodyPr/>
          <a:lstStyle>
            <a:lvl1pPr marL="0" indent="0">
              <a:spcBef>
                <a:spcPts val="900"/>
              </a:spcBef>
              <a:buFontTx/>
              <a:buNone/>
              <a:defRPr sz="1600"/>
            </a:lvl1pPr>
            <a:lvl2pPr marL="0" indent="0">
              <a:spcBef>
                <a:spcPts val="900"/>
              </a:spcBef>
              <a:buClr>
                <a:srgbClr val="CA0123"/>
              </a:buClr>
              <a:buFontTx/>
              <a:buNone/>
              <a:defRPr sz="1600"/>
            </a:lvl2pPr>
            <a:lvl3pPr marL="0" indent="0">
              <a:spcBef>
                <a:spcPts val="900"/>
              </a:spcBef>
              <a:buFontTx/>
              <a:buNone/>
              <a:defRPr sz="1600"/>
            </a:lvl3pPr>
            <a:lvl4pPr marL="0" indent="0">
              <a:spcBef>
                <a:spcPts val="900"/>
              </a:spcBef>
              <a:buFontTx/>
              <a:buNone/>
              <a:defRPr sz="1600"/>
            </a:lvl4pPr>
            <a:lvl5pPr marL="0" indent="0">
              <a:spcBef>
                <a:spcPts val="900"/>
              </a:spcBef>
              <a:buFontTx/>
              <a:buNone/>
              <a:defRPr sz="1600"/>
            </a:lvl5pPr>
            <a:lvl6pPr marL="0" indent="0">
              <a:spcBef>
                <a:spcPts val="900"/>
              </a:spcBef>
              <a:buFontTx/>
              <a:buNone/>
              <a:defRPr sz="1600"/>
            </a:lvl6pPr>
            <a:lvl7pPr marL="0" indent="0">
              <a:spcBef>
                <a:spcPts val="900"/>
              </a:spcBef>
              <a:buFontTx/>
              <a:buNone/>
              <a:defRPr sz="1600"/>
            </a:lvl7pPr>
            <a:lvl8pPr marL="0" indent="0">
              <a:spcBef>
                <a:spcPts val="900"/>
              </a:spcBef>
              <a:buFontTx/>
              <a:buNone/>
              <a:defRPr sz="1600"/>
            </a:lvl8pPr>
            <a:lvl9pPr marL="0" indent="0">
              <a:spcBef>
                <a:spcPts val="900"/>
              </a:spcBef>
              <a:buFontTx/>
              <a:buNone/>
              <a:defRPr sz="1600"/>
            </a:lvl9pPr>
          </a:lstStyle>
          <a:p>
            <a:pPr lvl="0"/>
            <a:r>
              <a:rPr lang="en-US" dirty="0"/>
              <a:t>[Supporting text]</a:t>
            </a:r>
          </a:p>
        </p:txBody>
      </p:sp>
      <p:pic>
        <p:nvPicPr>
          <p:cNvPr id="5" name="UL Solutions" descr="UL Solutions">
            <a:extLst>
              <a:ext uri="{FF2B5EF4-FFF2-40B4-BE49-F238E27FC236}">
                <a16:creationId xmlns:a16="http://schemas.microsoft.com/office/drawing/2014/main" id="{7FA5B137-5018-9271-F696-4844A6A5FA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41924" y="4730243"/>
            <a:ext cx="712556" cy="292608"/>
          </a:xfrm>
          <a:prstGeom prst="rect">
            <a:avLst/>
          </a:prstGeom>
        </p:spPr>
      </p:pic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53A9-F313-624D-BF6F-1C4E70BAF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37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tement Red">
    <p:bg>
      <p:bgPr>
        <a:solidFill>
          <a:srgbClr val="CA01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1100" cap="all" spc="20" baseline="0"/>
            </a:lvl1pPr>
          </a:lstStyle>
          <a:p>
            <a:r>
              <a:rPr lang="en-US" dirty="0"/>
              <a:t>[OPTIONAL SLIDE TITLE/EYEBROW]</a:t>
            </a:r>
          </a:p>
        </p:txBody>
      </p:sp>
      <p:cxnSp>
        <p:nvCxnSpPr>
          <p:cNvPr id="7" name="Line">
            <a:extLst>
              <a:ext uri="{FF2B5EF4-FFF2-40B4-BE49-F238E27FC236}">
                <a16:creationId xmlns:a16="http://schemas.microsoft.com/office/drawing/2014/main" id="{4A181CAC-CFA4-9D8F-C8D2-36FAD53E11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11480" y="1280160"/>
            <a:ext cx="6217920" cy="0"/>
          </a:xfrm>
          <a:prstGeom prst="line">
            <a:avLst/>
          </a:prstGeom>
          <a:ln w="190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bg1"/>
          </a:fontRef>
        </p:style>
      </p:cxn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DC2985D-6568-E842-6143-6B36C39831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479" y="1417320"/>
            <a:ext cx="6217921" cy="3225747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0"/>
            </a:lvl1pPr>
            <a:lvl2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0"/>
            </a:lvl2pPr>
            <a:lvl3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0"/>
            </a:lvl3pPr>
            <a:lvl4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0"/>
            </a:lvl4pPr>
            <a:lvl5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0"/>
            </a:lvl5pPr>
            <a:lvl6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0"/>
            </a:lvl6pPr>
            <a:lvl7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0"/>
            </a:lvl7pPr>
            <a:lvl8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0"/>
            </a:lvl8pPr>
            <a:lvl9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0"/>
            </a:lvl9pPr>
          </a:lstStyle>
          <a:p>
            <a:pPr lvl="0"/>
            <a:r>
              <a:rPr lang="en-US" dirty="0"/>
              <a:t>[Statement]</a:t>
            </a:r>
          </a:p>
        </p:txBody>
      </p:sp>
      <p:pic>
        <p:nvPicPr>
          <p:cNvPr id="11" name="UL Solutions">
            <a:extLst>
              <a:ext uri="{FF2B5EF4-FFF2-40B4-BE49-F238E27FC236}">
                <a16:creationId xmlns:a16="http://schemas.microsoft.com/office/drawing/2014/main" id="{1784F5D1-51F5-6361-2A9B-8C3A1861F6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41925" y="4730243"/>
            <a:ext cx="712555" cy="292608"/>
          </a:xfrm>
          <a:prstGeom prst="rect">
            <a:avLst/>
          </a:prstGeom>
        </p:spPr>
      </p:pic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53A9-F313-624D-BF6F-1C4E70BAF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4284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Statem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Line">
            <a:extLst>
              <a:ext uri="{FF2B5EF4-FFF2-40B4-BE49-F238E27FC236}">
                <a16:creationId xmlns:a16="http://schemas.microsoft.com/office/drawing/2014/main" id="{4A181CAC-CFA4-9D8F-C8D2-36FAD53E11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514599" y="411480"/>
            <a:ext cx="6217920" cy="0"/>
          </a:xfrm>
          <a:prstGeom prst="line">
            <a:avLst/>
          </a:prstGeom>
          <a:ln w="19050" cap="flat">
            <a:solidFill>
              <a:srgbClr val="CA012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bg1"/>
          </a:fontRef>
        </p:style>
      </p:cxn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85E57322-AF53-8597-B59E-D20B1AFD32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14599" y="548641"/>
            <a:ext cx="6217920" cy="409956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2800"/>
            </a:lvl1pPr>
            <a:lvl2pPr marL="0" indent="0">
              <a:spcBef>
                <a:spcPts val="0"/>
              </a:spcBef>
              <a:buFontTx/>
              <a:buNone/>
              <a:defRPr sz="1100" b="1"/>
            </a:lvl2pPr>
            <a:lvl3pPr marL="0" indent="0">
              <a:spcBef>
                <a:spcPts val="0"/>
              </a:spcBef>
              <a:buFontTx/>
              <a:buNone/>
              <a:defRPr sz="1100" b="1"/>
            </a:lvl3pPr>
            <a:lvl4pPr marL="0" indent="0">
              <a:spcBef>
                <a:spcPts val="0"/>
              </a:spcBef>
              <a:buFontTx/>
              <a:buNone/>
              <a:defRPr sz="1100" b="1"/>
            </a:lvl4pPr>
            <a:lvl5pPr marL="0" indent="0">
              <a:spcBef>
                <a:spcPts val="0"/>
              </a:spcBef>
              <a:buFontTx/>
              <a:buNone/>
              <a:defRPr sz="1100" b="1"/>
            </a:lvl5pPr>
            <a:lvl6pPr marL="0" indent="0">
              <a:spcBef>
                <a:spcPts val="0"/>
              </a:spcBef>
              <a:buFontTx/>
              <a:buNone/>
              <a:defRPr sz="1100" b="1"/>
            </a:lvl6pPr>
            <a:lvl7pPr marL="0" indent="0">
              <a:spcBef>
                <a:spcPts val="0"/>
              </a:spcBef>
              <a:buFontTx/>
              <a:buNone/>
              <a:defRPr sz="1100" b="1"/>
            </a:lvl7pPr>
            <a:lvl8pPr marL="0" indent="0">
              <a:spcBef>
                <a:spcPts val="0"/>
              </a:spcBef>
              <a:buFontTx/>
              <a:buNone/>
              <a:defRPr sz="1100" b="1"/>
            </a:lvl8pPr>
            <a:lvl9pPr marL="0" indent="0">
              <a:spcBef>
                <a:spcPts val="0"/>
              </a:spcBef>
              <a:buFontTx/>
              <a:buNone/>
              <a:defRPr sz="1100" b="1"/>
            </a:lvl9pPr>
          </a:lstStyle>
          <a:p>
            <a:pPr lvl="0"/>
            <a:r>
              <a:rPr lang="en-US" dirty="0"/>
              <a:t>[Quote or statement]</a:t>
            </a:r>
          </a:p>
          <a:p>
            <a:pPr lvl="1"/>
            <a:r>
              <a:rPr lang="en-US" dirty="0"/>
              <a:t>[Attribution]</a:t>
            </a:r>
          </a:p>
        </p:txBody>
      </p:sp>
      <p:pic>
        <p:nvPicPr>
          <p:cNvPr id="5" name="UL Solutions" descr="UL Solutions">
            <a:extLst>
              <a:ext uri="{FF2B5EF4-FFF2-40B4-BE49-F238E27FC236}">
                <a16:creationId xmlns:a16="http://schemas.microsoft.com/office/drawing/2014/main" id="{7FA5B137-5018-9271-F696-4844A6A5FA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41924" y="4730243"/>
            <a:ext cx="712556" cy="292608"/>
          </a:xfrm>
          <a:prstGeom prst="rect">
            <a:avLst/>
          </a:prstGeom>
        </p:spPr>
      </p:pic>
      <p:sp>
        <p:nvSpPr>
          <p:cNvPr id="6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53A9-F313-624D-BF6F-1C4E70BAF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00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Statement Light Blue">
    <p:bg>
      <p:bgPr>
        <a:solidFill>
          <a:srgbClr val="9EC5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Line">
            <a:extLst>
              <a:ext uri="{FF2B5EF4-FFF2-40B4-BE49-F238E27FC236}">
                <a16:creationId xmlns:a16="http://schemas.microsoft.com/office/drawing/2014/main" id="{4A181CAC-CFA4-9D8F-C8D2-36FAD53E11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514599" y="411480"/>
            <a:ext cx="6217920" cy="0"/>
          </a:xfrm>
          <a:prstGeom prst="line">
            <a:avLst/>
          </a:prstGeom>
          <a:ln w="190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bg1"/>
          </a:fontRef>
        </p:style>
      </p:cxn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85E57322-AF53-8597-B59E-D20B1AFD32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14599" y="548641"/>
            <a:ext cx="6217920" cy="409956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2800"/>
            </a:lvl1pPr>
            <a:lvl2pPr marL="0" indent="0">
              <a:spcBef>
                <a:spcPts val="0"/>
              </a:spcBef>
              <a:buFontTx/>
              <a:buNone/>
              <a:defRPr sz="1100" b="1"/>
            </a:lvl2pPr>
            <a:lvl3pPr marL="0" indent="0">
              <a:spcBef>
                <a:spcPts val="0"/>
              </a:spcBef>
              <a:buFontTx/>
              <a:buNone/>
              <a:defRPr sz="1100" b="1"/>
            </a:lvl3pPr>
            <a:lvl4pPr marL="0" indent="0">
              <a:spcBef>
                <a:spcPts val="0"/>
              </a:spcBef>
              <a:buFontTx/>
              <a:buNone/>
              <a:defRPr sz="1100" b="1"/>
            </a:lvl4pPr>
            <a:lvl5pPr marL="0" indent="0">
              <a:spcBef>
                <a:spcPts val="0"/>
              </a:spcBef>
              <a:buFontTx/>
              <a:buNone/>
              <a:defRPr sz="1100" b="1"/>
            </a:lvl5pPr>
            <a:lvl6pPr marL="0" indent="0">
              <a:spcBef>
                <a:spcPts val="0"/>
              </a:spcBef>
              <a:buFontTx/>
              <a:buNone/>
              <a:defRPr sz="1100" b="1"/>
            </a:lvl6pPr>
            <a:lvl7pPr marL="0" indent="0">
              <a:spcBef>
                <a:spcPts val="0"/>
              </a:spcBef>
              <a:buFontTx/>
              <a:buNone/>
              <a:defRPr sz="1100" b="1"/>
            </a:lvl7pPr>
            <a:lvl8pPr marL="0" indent="0">
              <a:spcBef>
                <a:spcPts val="0"/>
              </a:spcBef>
              <a:buFontTx/>
              <a:buNone/>
              <a:defRPr sz="1100" b="1"/>
            </a:lvl8pPr>
            <a:lvl9pPr marL="0" indent="0">
              <a:spcBef>
                <a:spcPts val="0"/>
              </a:spcBef>
              <a:buFontTx/>
              <a:buNone/>
              <a:defRPr sz="1100" b="1"/>
            </a:lvl9pPr>
          </a:lstStyle>
          <a:p>
            <a:pPr lvl="0"/>
            <a:r>
              <a:rPr lang="en-US" dirty="0"/>
              <a:t>[Quote or statement]</a:t>
            </a:r>
          </a:p>
          <a:p>
            <a:pPr lvl="1"/>
            <a:r>
              <a:rPr lang="en-US" dirty="0"/>
              <a:t>[Attribution]</a:t>
            </a:r>
          </a:p>
        </p:txBody>
      </p:sp>
      <p:pic>
        <p:nvPicPr>
          <p:cNvPr id="5" name="UL Solutions" descr="UL Solutions">
            <a:extLst>
              <a:ext uri="{FF2B5EF4-FFF2-40B4-BE49-F238E27FC236}">
                <a16:creationId xmlns:a16="http://schemas.microsoft.com/office/drawing/2014/main" id="{7FA5B137-5018-9271-F696-4844A6A5FA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41924" y="4730243"/>
            <a:ext cx="712556" cy="292608"/>
          </a:xfrm>
          <a:prstGeom prst="rect">
            <a:avLst/>
          </a:prstGeom>
        </p:spPr>
      </p:pic>
      <p:sp>
        <p:nvSpPr>
          <p:cNvPr id="6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53A9-F313-624D-BF6F-1C4E70BAF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677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Statement Red Circle">
    <p:bg>
      <p:bgPr>
        <a:solidFill>
          <a:srgbClr val="CA01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Line">
            <a:extLst>
              <a:ext uri="{FF2B5EF4-FFF2-40B4-BE49-F238E27FC236}">
                <a16:creationId xmlns:a16="http://schemas.microsoft.com/office/drawing/2014/main" id="{4A181CAC-CFA4-9D8F-C8D2-36FAD53E11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11480" y="1280160"/>
            <a:ext cx="4114800" cy="0"/>
          </a:xfrm>
          <a:prstGeom prst="line">
            <a:avLst/>
          </a:prstGeom>
          <a:ln w="190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bg1"/>
          </a:fontRef>
        </p:style>
      </p:cxn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85E57322-AF53-8597-B59E-D20B1AFD32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479" y="1417321"/>
            <a:ext cx="4114800" cy="323088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2400"/>
            </a:lvl1pPr>
            <a:lvl2pPr marL="0" indent="0">
              <a:spcBef>
                <a:spcPts val="0"/>
              </a:spcBef>
              <a:buFontTx/>
              <a:buNone/>
              <a:defRPr sz="1100" b="1"/>
            </a:lvl2pPr>
            <a:lvl3pPr marL="0" indent="0">
              <a:spcBef>
                <a:spcPts val="0"/>
              </a:spcBef>
              <a:buFontTx/>
              <a:buNone/>
              <a:defRPr sz="1100" b="1"/>
            </a:lvl3pPr>
            <a:lvl4pPr marL="0" indent="0">
              <a:spcBef>
                <a:spcPts val="0"/>
              </a:spcBef>
              <a:buFontTx/>
              <a:buNone/>
              <a:defRPr sz="1100" b="1"/>
            </a:lvl4pPr>
            <a:lvl5pPr marL="0" indent="0">
              <a:spcBef>
                <a:spcPts val="0"/>
              </a:spcBef>
              <a:buFontTx/>
              <a:buNone/>
              <a:defRPr sz="1100" b="1"/>
            </a:lvl5pPr>
            <a:lvl6pPr marL="0" indent="0">
              <a:spcBef>
                <a:spcPts val="0"/>
              </a:spcBef>
              <a:buFontTx/>
              <a:buNone/>
              <a:defRPr sz="1100" b="1"/>
            </a:lvl6pPr>
            <a:lvl7pPr marL="0" indent="0">
              <a:spcBef>
                <a:spcPts val="0"/>
              </a:spcBef>
              <a:buFontTx/>
              <a:buNone/>
              <a:defRPr sz="1100" b="1"/>
            </a:lvl7pPr>
            <a:lvl8pPr marL="0" indent="0">
              <a:spcBef>
                <a:spcPts val="0"/>
              </a:spcBef>
              <a:buFontTx/>
              <a:buNone/>
              <a:defRPr sz="1100" b="1"/>
            </a:lvl8pPr>
            <a:lvl9pPr marL="0" indent="0">
              <a:spcBef>
                <a:spcPts val="0"/>
              </a:spcBef>
              <a:buFontTx/>
              <a:buNone/>
              <a:defRPr sz="1100" b="1"/>
            </a:lvl9pPr>
          </a:lstStyle>
          <a:p>
            <a:pPr lvl="0"/>
            <a:r>
              <a:rPr lang="en-US" dirty="0"/>
              <a:t>[Quote or statement]</a:t>
            </a:r>
          </a:p>
          <a:p>
            <a:pPr lvl="1"/>
            <a:r>
              <a:rPr lang="en-US" dirty="0"/>
              <a:t>[Attribution]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1A10E811-72B3-6D1D-7759-27F7B8A397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4921885" y="685800"/>
            <a:ext cx="3506788" cy="3506788"/>
          </a:xfrm>
          <a:custGeom>
            <a:avLst/>
            <a:gdLst>
              <a:gd name="connsiteX0" fmla="*/ 822960 w 1645920"/>
              <a:gd name="connsiteY0" fmla="*/ 0 h 1645920"/>
              <a:gd name="connsiteX1" fmla="*/ 1645920 w 1645920"/>
              <a:gd name="connsiteY1" fmla="*/ 822960 h 1645920"/>
              <a:gd name="connsiteX2" fmla="*/ 822960 w 1645920"/>
              <a:gd name="connsiteY2" fmla="*/ 1645920 h 1645920"/>
              <a:gd name="connsiteX3" fmla="*/ 0 w 1645920"/>
              <a:gd name="connsiteY3" fmla="*/ 822960 h 1645920"/>
              <a:gd name="connsiteX4" fmla="*/ 822960 w 1645920"/>
              <a:gd name="connsiteY4" fmla="*/ 0 h 1645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45920" h="1645920">
                <a:moveTo>
                  <a:pt x="822960" y="0"/>
                </a:moveTo>
                <a:cubicBezTo>
                  <a:pt x="1277468" y="0"/>
                  <a:pt x="1645920" y="368452"/>
                  <a:pt x="1645920" y="822960"/>
                </a:cubicBezTo>
                <a:cubicBezTo>
                  <a:pt x="1645920" y="1277468"/>
                  <a:pt x="1277468" y="1645920"/>
                  <a:pt x="822960" y="1645920"/>
                </a:cubicBezTo>
                <a:cubicBezTo>
                  <a:pt x="368452" y="1645920"/>
                  <a:pt x="0" y="1277468"/>
                  <a:pt x="0" y="822960"/>
                </a:cubicBezTo>
                <a:cubicBezTo>
                  <a:pt x="0" y="368452"/>
                  <a:pt x="368452" y="0"/>
                  <a:pt x="822960" y="0"/>
                </a:cubicBezTo>
                <a:close/>
              </a:path>
            </a:pathLst>
          </a:custGeom>
          <a:solidFill>
            <a:srgbClr val="E5DDCA"/>
          </a:solidFill>
        </p:spPr>
        <p:txBody>
          <a:bodyPr wrap="square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800">
                <a:solidFill>
                  <a:srgbClr val="00000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pic>
        <p:nvPicPr>
          <p:cNvPr id="8" name="UL Solutions">
            <a:extLst>
              <a:ext uri="{FF2B5EF4-FFF2-40B4-BE49-F238E27FC236}">
                <a16:creationId xmlns:a16="http://schemas.microsoft.com/office/drawing/2014/main" id="{124BE0B1-CE28-5380-C82E-54CCDD00EF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41925" y="4730243"/>
            <a:ext cx="712555" cy="292608"/>
          </a:xfrm>
          <a:prstGeom prst="rect">
            <a:avLst/>
          </a:prstGeom>
        </p:spPr>
      </p:pic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53A9-F313-624D-BF6F-1C4E70BAF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3554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Statement White Circ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">
            <a:extLst>
              <a:ext uri="{FF2B5EF4-FFF2-40B4-BE49-F238E27FC236}">
                <a16:creationId xmlns:a16="http://schemas.microsoft.com/office/drawing/2014/main" id="{1D7B0A16-D61B-5101-9D64-BCFEB8845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>
          <a:xfrm>
            <a:off x="4917377" y="818356"/>
            <a:ext cx="3511296" cy="3519334"/>
          </a:xfrm>
          <a:prstGeom prst="ellipse">
            <a:avLst/>
          </a:prstGeom>
          <a:solidFill>
            <a:srgbClr val="577E9E"/>
          </a:solidFill>
          <a:ln w="19050" cap="flat">
            <a:noFill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7" name="Line">
            <a:extLst>
              <a:ext uri="{FF2B5EF4-FFF2-40B4-BE49-F238E27FC236}">
                <a16:creationId xmlns:a16="http://schemas.microsoft.com/office/drawing/2014/main" id="{4A181CAC-CFA4-9D8F-C8D2-36FAD53E11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11480" y="411480"/>
            <a:ext cx="4114800" cy="0"/>
          </a:xfrm>
          <a:prstGeom prst="line">
            <a:avLst/>
          </a:prstGeom>
          <a:ln w="19050" cap="flat">
            <a:solidFill>
              <a:srgbClr val="CA012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bg1"/>
          </a:fontRef>
        </p:style>
      </p:cxn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85E57322-AF53-8597-B59E-D20B1AFD32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479" y="548641"/>
            <a:ext cx="4114800" cy="409956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2400"/>
            </a:lvl1pPr>
            <a:lvl2pPr marL="0" indent="0">
              <a:spcBef>
                <a:spcPts val="0"/>
              </a:spcBef>
              <a:buFontTx/>
              <a:buNone/>
              <a:defRPr sz="1100" b="1"/>
            </a:lvl2pPr>
            <a:lvl3pPr marL="0" indent="0">
              <a:spcBef>
                <a:spcPts val="0"/>
              </a:spcBef>
              <a:buFontTx/>
              <a:buNone/>
              <a:defRPr sz="1100" b="1"/>
            </a:lvl3pPr>
            <a:lvl4pPr marL="0" indent="0">
              <a:spcBef>
                <a:spcPts val="0"/>
              </a:spcBef>
              <a:buFontTx/>
              <a:buNone/>
              <a:defRPr sz="1100" b="1"/>
            </a:lvl4pPr>
            <a:lvl5pPr marL="0" indent="0">
              <a:spcBef>
                <a:spcPts val="0"/>
              </a:spcBef>
              <a:buFontTx/>
              <a:buNone/>
              <a:defRPr sz="1100" b="1"/>
            </a:lvl5pPr>
            <a:lvl6pPr marL="0" indent="0">
              <a:spcBef>
                <a:spcPts val="0"/>
              </a:spcBef>
              <a:buFontTx/>
              <a:buNone/>
              <a:defRPr sz="1100" b="1"/>
            </a:lvl6pPr>
            <a:lvl7pPr marL="0" indent="0">
              <a:spcBef>
                <a:spcPts val="0"/>
              </a:spcBef>
              <a:buFontTx/>
              <a:buNone/>
              <a:defRPr sz="1100" b="1"/>
            </a:lvl7pPr>
            <a:lvl8pPr marL="0" indent="0">
              <a:spcBef>
                <a:spcPts val="0"/>
              </a:spcBef>
              <a:buFontTx/>
              <a:buNone/>
              <a:defRPr sz="1100" b="1"/>
            </a:lvl8pPr>
            <a:lvl9pPr marL="0" indent="0">
              <a:spcBef>
                <a:spcPts val="0"/>
              </a:spcBef>
              <a:buFontTx/>
              <a:buNone/>
              <a:defRPr sz="1100" b="1"/>
            </a:lvl9pPr>
          </a:lstStyle>
          <a:p>
            <a:pPr lvl="0"/>
            <a:r>
              <a:rPr lang="en-US" dirty="0"/>
              <a:t>[Quote or statement]</a:t>
            </a:r>
          </a:p>
          <a:p>
            <a:pPr lvl="1"/>
            <a:r>
              <a:rPr lang="en-US" dirty="0"/>
              <a:t>[Attribution]</a:t>
            </a:r>
          </a:p>
        </p:txBody>
      </p:sp>
      <p:pic>
        <p:nvPicPr>
          <p:cNvPr id="9" name="UL Solutions" descr="UL Solutions">
            <a:extLst>
              <a:ext uri="{FF2B5EF4-FFF2-40B4-BE49-F238E27FC236}">
                <a16:creationId xmlns:a16="http://schemas.microsoft.com/office/drawing/2014/main" id="{EA4A855D-5F8E-C0F7-0E59-E207FDDF46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41924" y="4730243"/>
            <a:ext cx="712556" cy="292608"/>
          </a:xfrm>
          <a:prstGeom prst="rect">
            <a:avLst/>
          </a:prstGeom>
        </p:spPr>
      </p:pic>
      <p:sp>
        <p:nvSpPr>
          <p:cNvPr id="6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53A9-F313-624D-BF6F-1C4E70BAF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339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Wo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DBC2551-90A7-193F-B553-D6F95FA4E3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1100" cap="all" spc="20" baseline="0"/>
            </a:lvl1pPr>
          </a:lstStyle>
          <a:p>
            <a:r>
              <a:rPr lang="en-US" dirty="0"/>
              <a:t>[OPTIONAL SLIDE TITLE/EYEBROW]</a:t>
            </a:r>
          </a:p>
        </p:txBody>
      </p:sp>
      <p:cxnSp>
        <p:nvCxnSpPr>
          <p:cNvPr id="10" name="Line">
            <a:extLst>
              <a:ext uri="{FF2B5EF4-FFF2-40B4-BE49-F238E27FC236}">
                <a16:creationId xmlns:a16="http://schemas.microsoft.com/office/drawing/2014/main" id="{032B760A-E50F-E25B-3508-583C3BC755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11480" y="1280160"/>
            <a:ext cx="2715768" cy="0"/>
          </a:xfrm>
          <a:prstGeom prst="line">
            <a:avLst/>
          </a:prstGeom>
          <a:ln w="190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bg1"/>
          </a:fontRef>
        </p:style>
      </p:cxn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F2A9B0B1-E83C-48C2-0292-E1C897BD457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1163" y="1371600"/>
            <a:ext cx="2715768" cy="73152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3600" b="1"/>
            </a:lvl1pPr>
            <a:lvl2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3600" b="1"/>
            </a:lvl2pPr>
            <a:lvl3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3600" b="1"/>
            </a:lvl3pPr>
            <a:lvl4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3600" b="1"/>
            </a:lvl4pPr>
            <a:lvl5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3600" b="1"/>
            </a:lvl5pPr>
            <a:lvl6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3600" b="1"/>
            </a:lvl6pPr>
            <a:lvl7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3600" b="1"/>
            </a:lvl7pPr>
            <a:lvl8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3600" b="1"/>
            </a:lvl8pPr>
            <a:lvl9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3600" b="1"/>
            </a:lvl9pPr>
          </a:lstStyle>
          <a:p>
            <a:pPr lvl="0"/>
            <a:r>
              <a:rPr lang="en-US" dirty="0"/>
              <a:t>[Heading]</a:t>
            </a:r>
          </a:p>
        </p:txBody>
      </p:sp>
      <p:sp>
        <p:nvSpPr>
          <p:cNvPr id="3" name="Content Placeholder 3"/>
          <p:cNvSpPr>
            <a:spLocks noGrp="1"/>
          </p:cNvSpPr>
          <p:nvPr>
            <p:ph sz="half" idx="1" hasCustomPrompt="1"/>
          </p:nvPr>
        </p:nvSpPr>
        <p:spPr>
          <a:xfrm>
            <a:off x="411479" y="2194560"/>
            <a:ext cx="2715768" cy="2453640"/>
          </a:xfrm>
        </p:spPr>
        <p:txBody>
          <a:bodyPr/>
          <a:lstStyle>
            <a:lvl1pPr marL="0" indent="0">
              <a:spcBef>
                <a:spcPts val="900"/>
              </a:spcBef>
              <a:buFontTx/>
              <a:buNone/>
              <a:defRPr sz="1600"/>
            </a:lvl1pPr>
            <a:lvl2pPr marL="0" indent="0">
              <a:spcBef>
                <a:spcPts val="900"/>
              </a:spcBef>
              <a:buFontTx/>
              <a:buNone/>
              <a:defRPr sz="1600"/>
            </a:lvl2pPr>
            <a:lvl3pPr marL="0" indent="0">
              <a:spcBef>
                <a:spcPts val="900"/>
              </a:spcBef>
              <a:buFontTx/>
              <a:buNone/>
              <a:defRPr sz="1600"/>
            </a:lvl3pPr>
            <a:lvl4pPr marL="0" indent="0">
              <a:spcBef>
                <a:spcPts val="900"/>
              </a:spcBef>
              <a:buFontTx/>
              <a:buNone/>
              <a:defRPr sz="1600"/>
            </a:lvl4pPr>
            <a:lvl5pPr marL="0" indent="0">
              <a:spcBef>
                <a:spcPts val="900"/>
              </a:spcBef>
              <a:buFontTx/>
              <a:buNone/>
              <a:defRPr sz="1600"/>
            </a:lvl5pPr>
            <a:lvl6pPr marL="0" indent="0">
              <a:spcBef>
                <a:spcPts val="900"/>
              </a:spcBef>
              <a:buFontTx/>
              <a:buNone/>
              <a:defRPr sz="1600"/>
            </a:lvl6pPr>
            <a:lvl7pPr marL="0" indent="0">
              <a:spcBef>
                <a:spcPts val="900"/>
              </a:spcBef>
              <a:buFontTx/>
              <a:buNone/>
              <a:defRPr sz="1600"/>
            </a:lvl7pPr>
            <a:lvl8pPr marL="0" indent="0">
              <a:spcBef>
                <a:spcPts val="900"/>
              </a:spcBef>
              <a:buFontTx/>
              <a:buNone/>
              <a:defRPr sz="1600"/>
            </a:lvl8pPr>
            <a:lvl9pPr marL="0" indent="0">
              <a:spcBef>
                <a:spcPts val="900"/>
              </a:spcBef>
              <a:buFontTx/>
              <a:buNone/>
              <a:defRPr sz="1600"/>
            </a:lvl9pPr>
          </a:lstStyle>
          <a:p>
            <a:pPr lvl="0"/>
            <a:r>
              <a:rPr lang="en-US" dirty="0"/>
              <a:t>[Text]</a:t>
            </a:r>
          </a:p>
        </p:txBody>
      </p:sp>
      <p:cxnSp>
        <p:nvCxnSpPr>
          <p:cNvPr id="12" name="Line">
            <a:extLst>
              <a:ext uri="{FF2B5EF4-FFF2-40B4-BE49-F238E27FC236}">
                <a16:creationId xmlns:a16="http://schemas.microsoft.com/office/drawing/2014/main" id="{EEFED67B-961F-A2C3-3CE7-424FC1708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214116" y="1280160"/>
            <a:ext cx="2715768" cy="0"/>
          </a:xfrm>
          <a:prstGeom prst="line">
            <a:avLst/>
          </a:prstGeom>
          <a:ln w="190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bg1"/>
          </a:fontRef>
        </p:style>
      </p:cxn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6BCE7084-89AB-BBE8-C02F-6C5675190B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14116" y="1371600"/>
            <a:ext cx="2715768" cy="731520"/>
          </a:xfrm>
        </p:spPr>
        <p:txBody>
          <a:bodyPr/>
          <a:lstStyle>
            <a:lvl1pPr marL="0" indent="0">
              <a:lnSpc>
                <a:spcPct val="89000"/>
              </a:lnSpc>
              <a:spcBef>
                <a:spcPts val="0"/>
              </a:spcBef>
              <a:buFontTx/>
              <a:buNone/>
              <a:defRPr sz="3600" b="1"/>
            </a:lvl1pPr>
            <a:lvl2pPr marL="0" indent="0">
              <a:lnSpc>
                <a:spcPct val="89000"/>
              </a:lnSpc>
              <a:spcBef>
                <a:spcPts val="0"/>
              </a:spcBef>
              <a:buFontTx/>
              <a:buNone/>
              <a:defRPr sz="3600" b="1"/>
            </a:lvl2pPr>
            <a:lvl3pPr marL="0" indent="0">
              <a:lnSpc>
                <a:spcPct val="89000"/>
              </a:lnSpc>
              <a:spcBef>
                <a:spcPts val="0"/>
              </a:spcBef>
              <a:buFontTx/>
              <a:buNone/>
              <a:defRPr sz="3600" b="1"/>
            </a:lvl3pPr>
            <a:lvl4pPr marL="0" indent="0">
              <a:lnSpc>
                <a:spcPct val="89000"/>
              </a:lnSpc>
              <a:spcBef>
                <a:spcPts val="0"/>
              </a:spcBef>
              <a:buFontTx/>
              <a:buNone/>
              <a:defRPr sz="3600" b="1"/>
            </a:lvl4pPr>
            <a:lvl5pPr marL="0" indent="0">
              <a:lnSpc>
                <a:spcPct val="89000"/>
              </a:lnSpc>
              <a:spcBef>
                <a:spcPts val="0"/>
              </a:spcBef>
              <a:buFontTx/>
              <a:buNone/>
              <a:defRPr sz="3600" b="1"/>
            </a:lvl5pPr>
            <a:lvl6pPr marL="0" indent="0">
              <a:lnSpc>
                <a:spcPct val="89000"/>
              </a:lnSpc>
              <a:spcBef>
                <a:spcPts val="0"/>
              </a:spcBef>
              <a:buFontTx/>
              <a:buNone/>
              <a:defRPr sz="3600" b="1"/>
            </a:lvl6pPr>
            <a:lvl7pPr marL="0" indent="0">
              <a:lnSpc>
                <a:spcPct val="89000"/>
              </a:lnSpc>
              <a:spcBef>
                <a:spcPts val="0"/>
              </a:spcBef>
              <a:buFontTx/>
              <a:buNone/>
              <a:defRPr sz="3600" b="1"/>
            </a:lvl7pPr>
            <a:lvl8pPr marL="0" indent="0">
              <a:lnSpc>
                <a:spcPct val="89000"/>
              </a:lnSpc>
              <a:spcBef>
                <a:spcPts val="0"/>
              </a:spcBef>
              <a:buFontTx/>
              <a:buNone/>
              <a:defRPr sz="3600" b="1"/>
            </a:lvl8pPr>
            <a:lvl9pPr marL="0" indent="0">
              <a:lnSpc>
                <a:spcPct val="89000"/>
              </a:lnSpc>
              <a:spcBef>
                <a:spcPts val="0"/>
              </a:spcBef>
              <a:buFontTx/>
              <a:buNone/>
              <a:defRPr sz="3600" b="1"/>
            </a:lvl9pPr>
          </a:lstStyle>
          <a:p>
            <a:pPr lvl="0"/>
            <a:r>
              <a:rPr lang="en-US" dirty="0"/>
              <a:t>[Heading]</a:t>
            </a:r>
          </a:p>
        </p:txBody>
      </p:sp>
      <p:sp>
        <p:nvSpPr>
          <p:cNvPr id="4" name="Content Placeholder 5"/>
          <p:cNvSpPr>
            <a:spLocks noGrp="1"/>
          </p:cNvSpPr>
          <p:nvPr>
            <p:ph sz="half" idx="2" hasCustomPrompt="1"/>
          </p:nvPr>
        </p:nvSpPr>
        <p:spPr>
          <a:xfrm>
            <a:off x="3214116" y="2194560"/>
            <a:ext cx="2715768" cy="2453640"/>
          </a:xfrm>
        </p:spPr>
        <p:txBody>
          <a:bodyPr/>
          <a:lstStyle>
            <a:lvl1pPr marL="0" indent="0">
              <a:spcBef>
                <a:spcPts val="900"/>
              </a:spcBef>
              <a:buFontTx/>
              <a:buNone/>
              <a:defRPr sz="1600"/>
            </a:lvl1pPr>
            <a:lvl2pPr marL="0" indent="0">
              <a:spcBef>
                <a:spcPts val="900"/>
              </a:spcBef>
              <a:buFontTx/>
              <a:buNone/>
              <a:defRPr sz="1600"/>
            </a:lvl2pPr>
            <a:lvl3pPr marL="0" indent="0">
              <a:spcBef>
                <a:spcPts val="900"/>
              </a:spcBef>
              <a:buFontTx/>
              <a:buNone/>
              <a:defRPr sz="1600"/>
            </a:lvl3pPr>
            <a:lvl4pPr marL="0" indent="0">
              <a:spcBef>
                <a:spcPts val="900"/>
              </a:spcBef>
              <a:buFontTx/>
              <a:buNone/>
              <a:defRPr sz="1600"/>
            </a:lvl4pPr>
            <a:lvl5pPr marL="0" indent="0">
              <a:spcBef>
                <a:spcPts val="900"/>
              </a:spcBef>
              <a:buFontTx/>
              <a:buNone/>
              <a:defRPr sz="1600"/>
            </a:lvl5pPr>
            <a:lvl6pPr marL="0" indent="0">
              <a:spcBef>
                <a:spcPts val="900"/>
              </a:spcBef>
              <a:buFontTx/>
              <a:buNone/>
              <a:defRPr sz="1600"/>
            </a:lvl6pPr>
            <a:lvl7pPr marL="0" indent="0">
              <a:spcBef>
                <a:spcPts val="900"/>
              </a:spcBef>
              <a:buFontTx/>
              <a:buNone/>
              <a:defRPr sz="1600"/>
            </a:lvl7pPr>
            <a:lvl8pPr marL="0" indent="0">
              <a:spcBef>
                <a:spcPts val="900"/>
              </a:spcBef>
              <a:buFontTx/>
              <a:buNone/>
              <a:defRPr sz="1600"/>
            </a:lvl8pPr>
            <a:lvl9pPr marL="0" indent="0">
              <a:spcBef>
                <a:spcPts val="900"/>
              </a:spcBef>
              <a:buFontTx/>
              <a:buNone/>
              <a:defRPr sz="1600"/>
            </a:lvl9pPr>
          </a:lstStyle>
          <a:p>
            <a:pPr lvl="0"/>
            <a:r>
              <a:rPr lang="en-US" dirty="0"/>
              <a:t>[Text]</a:t>
            </a:r>
          </a:p>
        </p:txBody>
      </p:sp>
      <p:cxnSp>
        <p:nvCxnSpPr>
          <p:cNvPr id="14" name="Line">
            <a:extLst>
              <a:ext uri="{FF2B5EF4-FFF2-40B4-BE49-F238E27FC236}">
                <a16:creationId xmlns:a16="http://schemas.microsoft.com/office/drawing/2014/main" id="{EEF417DB-4D37-0127-48CE-E03CDF0B37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016117" y="1280160"/>
            <a:ext cx="2715768" cy="0"/>
          </a:xfrm>
          <a:prstGeom prst="line">
            <a:avLst/>
          </a:prstGeom>
          <a:ln w="19050" cap="flat">
            <a:solidFill>
              <a:srgbClr val="CA012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bg1"/>
          </a:fontRef>
        </p:style>
      </p:cxn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043C39E5-D474-202F-723B-0B1D4B1414E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117" y="1371600"/>
            <a:ext cx="2715768" cy="731520"/>
          </a:xfrm>
        </p:spPr>
        <p:txBody>
          <a:bodyPr/>
          <a:lstStyle>
            <a:lvl1pPr marL="0" indent="0">
              <a:lnSpc>
                <a:spcPct val="89000"/>
              </a:lnSpc>
              <a:spcBef>
                <a:spcPts val="0"/>
              </a:spcBef>
              <a:buFontTx/>
              <a:buNone/>
              <a:defRPr sz="3600" b="1">
                <a:solidFill>
                  <a:srgbClr val="CA0123"/>
                </a:solidFill>
              </a:defRPr>
            </a:lvl1pPr>
            <a:lvl2pPr marL="0" indent="0">
              <a:lnSpc>
                <a:spcPct val="89000"/>
              </a:lnSpc>
              <a:spcBef>
                <a:spcPts val="0"/>
              </a:spcBef>
              <a:buFontTx/>
              <a:buNone/>
              <a:defRPr sz="3600" b="1">
                <a:solidFill>
                  <a:srgbClr val="CA0123"/>
                </a:solidFill>
              </a:defRPr>
            </a:lvl2pPr>
            <a:lvl3pPr marL="0" indent="0">
              <a:lnSpc>
                <a:spcPct val="89000"/>
              </a:lnSpc>
              <a:spcBef>
                <a:spcPts val="0"/>
              </a:spcBef>
              <a:buFontTx/>
              <a:buNone/>
              <a:defRPr sz="3600" b="1">
                <a:solidFill>
                  <a:srgbClr val="CA0123"/>
                </a:solidFill>
              </a:defRPr>
            </a:lvl3pPr>
            <a:lvl4pPr marL="0" indent="0">
              <a:lnSpc>
                <a:spcPct val="89000"/>
              </a:lnSpc>
              <a:spcBef>
                <a:spcPts val="0"/>
              </a:spcBef>
              <a:buFontTx/>
              <a:buNone/>
              <a:defRPr sz="3600" b="1">
                <a:solidFill>
                  <a:srgbClr val="CA0123"/>
                </a:solidFill>
              </a:defRPr>
            </a:lvl4pPr>
            <a:lvl5pPr marL="0" indent="0">
              <a:lnSpc>
                <a:spcPct val="89000"/>
              </a:lnSpc>
              <a:spcBef>
                <a:spcPts val="0"/>
              </a:spcBef>
              <a:buFontTx/>
              <a:buNone/>
              <a:defRPr sz="3600" b="1">
                <a:solidFill>
                  <a:srgbClr val="CA0123"/>
                </a:solidFill>
              </a:defRPr>
            </a:lvl5pPr>
            <a:lvl6pPr marL="0" indent="0">
              <a:lnSpc>
                <a:spcPct val="89000"/>
              </a:lnSpc>
              <a:spcBef>
                <a:spcPts val="0"/>
              </a:spcBef>
              <a:buFontTx/>
              <a:buNone/>
              <a:defRPr sz="3600" b="1">
                <a:solidFill>
                  <a:srgbClr val="CA0123"/>
                </a:solidFill>
              </a:defRPr>
            </a:lvl6pPr>
            <a:lvl7pPr marL="0" indent="0">
              <a:lnSpc>
                <a:spcPct val="89000"/>
              </a:lnSpc>
              <a:spcBef>
                <a:spcPts val="0"/>
              </a:spcBef>
              <a:buFontTx/>
              <a:buNone/>
              <a:defRPr sz="3600" b="1">
                <a:solidFill>
                  <a:srgbClr val="CA0123"/>
                </a:solidFill>
              </a:defRPr>
            </a:lvl7pPr>
            <a:lvl8pPr marL="0" indent="0">
              <a:lnSpc>
                <a:spcPct val="89000"/>
              </a:lnSpc>
              <a:spcBef>
                <a:spcPts val="0"/>
              </a:spcBef>
              <a:buFontTx/>
              <a:buNone/>
              <a:defRPr sz="3600" b="1">
                <a:solidFill>
                  <a:srgbClr val="CA0123"/>
                </a:solidFill>
              </a:defRPr>
            </a:lvl8pPr>
            <a:lvl9pPr marL="0" indent="0">
              <a:lnSpc>
                <a:spcPct val="89000"/>
              </a:lnSpc>
              <a:spcBef>
                <a:spcPts val="0"/>
              </a:spcBef>
              <a:buFontTx/>
              <a:buNone/>
              <a:defRPr sz="3600" b="1">
                <a:solidFill>
                  <a:srgbClr val="CA0123"/>
                </a:solidFill>
              </a:defRPr>
            </a:lvl9pPr>
          </a:lstStyle>
          <a:p>
            <a:pPr lvl="0"/>
            <a:r>
              <a:rPr lang="en-US" dirty="0"/>
              <a:t>[Heading]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87B3509B-3D79-ECD2-5B02-BC1E0F0B4AFC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016117" y="2194560"/>
            <a:ext cx="2715768" cy="2453640"/>
          </a:xfrm>
        </p:spPr>
        <p:txBody>
          <a:bodyPr/>
          <a:lstStyle>
            <a:lvl1pPr marL="0" indent="0">
              <a:spcBef>
                <a:spcPts val="900"/>
              </a:spcBef>
              <a:buFontTx/>
              <a:buNone/>
              <a:defRPr sz="1600"/>
            </a:lvl1pPr>
            <a:lvl2pPr marL="0" indent="0">
              <a:spcBef>
                <a:spcPts val="900"/>
              </a:spcBef>
              <a:buFontTx/>
              <a:buNone/>
              <a:defRPr sz="1600"/>
            </a:lvl2pPr>
            <a:lvl3pPr marL="0" indent="0">
              <a:spcBef>
                <a:spcPts val="900"/>
              </a:spcBef>
              <a:buFontTx/>
              <a:buNone/>
              <a:defRPr sz="1600"/>
            </a:lvl3pPr>
            <a:lvl4pPr marL="0" indent="0">
              <a:spcBef>
                <a:spcPts val="900"/>
              </a:spcBef>
              <a:buFontTx/>
              <a:buNone/>
              <a:defRPr sz="1600"/>
            </a:lvl4pPr>
            <a:lvl5pPr marL="0" indent="0">
              <a:spcBef>
                <a:spcPts val="900"/>
              </a:spcBef>
              <a:buFontTx/>
              <a:buNone/>
              <a:defRPr sz="1600"/>
            </a:lvl5pPr>
            <a:lvl6pPr marL="0" indent="0">
              <a:spcBef>
                <a:spcPts val="900"/>
              </a:spcBef>
              <a:buFontTx/>
              <a:buNone/>
              <a:defRPr sz="1600"/>
            </a:lvl6pPr>
            <a:lvl7pPr marL="0" indent="0">
              <a:spcBef>
                <a:spcPts val="900"/>
              </a:spcBef>
              <a:buFontTx/>
              <a:buNone/>
              <a:defRPr sz="1600"/>
            </a:lvl7pPr>
            <a:lvl8pPr marL="0" indent="0">
              <a:spcBef>
                <a:spcPts val="900"/>
              </a:spcBef>
              <a:buFontTx/>
              <a:buNone/>
              <a:defRPr sz="1600"/>
            </a:lvl8pPr>
            <a:lvl9pPr marL="0" indent="0">
              <a:spcBef>
                <a:spcPts val="900"/>
              </a:spcBef>
              <a:buFontTx/>
              <a:buNone/>
              <a:defRPr sz="1600"/>
            </a:lvl9pPr>
          </a:lstStyle>
          <a:p>
            <a:pPr lvl="0"/>
            <a:r>
              <a:rPr lang="en-US" dirty="0"/>
              <a:t>[Text]</a:t>
            </a:r>
          </a:p>
        </p:txBody>
      </p:sp>
      <p:pic>
        <p:nvPicPr>
          <p:cNvPr id="18" name="UL Solutions" descr="UL Solutions">
            <a:extLst>
              <a:ext uri="{FF2B5EF4-FFF2-40B4-BE49-F238E27FC236}">
                <a16:creationId xmlns:a16="http://schemas.microsoft.com/office/drawing/2014/main" id="{9C350064-048B-3797-4B4B-29D978BA0A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41924" y="4730243"/>
            <a:ext cx="712556" cy="292608"/>
          </a:xfrm>
          <a:prstGeom prst="rect">
            <a:avLst/>
          </a:prstGeom>
        </p:spPr>
      </p:pic>
      <p:sp>
        <p:nvSpPr>
          <p:cNvPr id="7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53A9-F313-624D-BF6F-1C4E70BAF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656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hree Wor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DBC2551-90A7-193F-B553-D6F95FA4E3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1100" cap="all" spc="20" baseline="0"/>
            </a:lvl1pPr>
          </a:lstStyle>
          <a:p>
            <a:r>
              <a:rPr lang="en-US" dirty="0"/>
              <a:t>[OPTIONAL SLIDE TITLE/EYEBROW]</a:t>
            </a:r>
          </a:p>
        </p:txBody>
      </p:sp>
      <p:cxnSp>
        <p:nvCxnSpPr>
          <p:cNvPr id="10" name="Line">
            <a:extLst>
              <a:ext uri="{FF2B5EF4-FFF2-40B4-BE49-F238E27FC236}">
                <a16:creationId xmlns:a16="http://schemas.microsoft.com/office/drawing/2014/main" id="{032B760A-E50F-E25B-3508-583C3BC755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11480" y="1988372"/>
            <a:ext cx="2715768" cy="0"/>
          </a:xfrm>
          <a:prstGeom prst="line">
            <a:avLst/>
          </a:prstGeom>
          <a:ln w="190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bg1"/>
          </a:fontRef>
        </p:style>
      </p:cxn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F2A9B0B1-E83C-48C2-0292-E1C897BD457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1163" y="2079812"/>
            <a:ext cx="2715768" cy="73152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3600" b="1"/>
            </a:lvl1pPr>
            <a:lvl2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3600" b="1"/>
            </a:lvl2pPr>
            <a:lvl3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3600" b="1"/>
            </a:lvl3pPr>
            <a:lvl4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3600" b="1"/>
            </a:lvl4pPr>
            <a:lvl5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3600" b="1"/>
            </a:lvl5pPr>
            <a:lvl6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3600" b="1"/>
            </a:lvl6pPr>
            <a:lvl7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3600" b="1"/>
            </a:lvl7pPr>
            <a:lvl8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3600" b="1"/>
            </a:lvl8pPr>
            <a:lvl9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3600" b="1"/>
            </a:lvl9pPr>
          </a:lstStyle>
          <a:p>
            <a:pPr lvl="0"/>
            <a:r>
              <a:rPr lang="en-US" dirty="0"/>
              <a:t>[Heading]</a:t>
            </a:r>
          </a:p>
        </p:txBody>
      </p:sp>
      <p:sp>
        <p:nvSpPr>
          <p:cNvPr id="3" name="Content Placeholder 3"/>
          <p:cNvSpPr>
            <a:spLocks noGrp="1"/>
          </p:cNvSpPr>
          <p:nvPr>
            <p:ph sz="half" idx="1" hasCustomPrompt="1"/>
          </p:nvPr>
        </p:nvSpPr>
        <p:spPr>
          <a:xfrm>
            <a:off x="411479" y="2902772"/>
            <a:ext cx="2715768" cy="2453640"/>
          </a:xfrm>
        </p:spPr>
        <p:txBody>
          <a:bodyPr/>
          <a:lstStyle>
            <a:lvl1pPr marL="0" indent="0">
              <a:spcBef>
                <a:spcPts val="900"/>
              </a:spcBef>
              <a:buFontTx/>
              <a:buNone/>
              <a:defRPr sz="1600"/>
            </a:lvl1pPr>
            <a:lvl2pPr marL="0" indent="0">
              <a:spcBef>
                <a:spcPts val="900"/>
              </a:spcBef>
              <a:buFontTx/>
              <a:buNone/>
              <a:defRPr sz="1600"/>
            </a:lvl2pPr>
            <a:lvl3pPr marL="0" indent="0">
              <a:spcBef>
                <a:spcPts val="900"/>
              </a:spcBef>
              <a:buFontTx/>
              <a:buNone/>
              <a:defRPr sz="1600"/>
            </a:lvl3pPr>
            <a:lvl4pPr marL="0" indent="0">
              <a:spcBef>
                <a:spcPts val="900"/>
              </a:spcBef>
              <a:buFontTx/>
              <a:buNone/>
              <a:defRPr sz="1600"/>
            </a:lvl4pPr>
            <a:lvl5pPr marL="0" indent="0">
              <a:spcBef>
                <a:spcPts val="900"/>
              </a:spcBef>
              <a:buFontTx/>
              <a:buNone/>
              <a:defRPr sz="1600"/>
            </a:lvl5pPr>
            <a:lvl6pPr marL="0" indent="0">
              <a:spcBef>
                <a:spcPts val="900"/>
              </a:spcBef>
              <a:buFontTx/>
              <a:buNone/>
              <a:defRPr sz="1600"/>
            </a:lvl6pPr>
            <a:lvl7pPr marL="0" indent="0">
              <a:spcBef>
                <a:spcPts val="900"/>
              </a:spcBef>
              <a:buFontTx/>
              <a:buNone/>
              <a:defRPr sz="1600"/>
            </a:lvl7pPr>
            <a:lvl8pPr marL="0" indent="0">
              <a:spcBef>
                <a:spcPts val="900"/>
              </a:spcBef>
              <a:buFontTx/>
              <a:buNone/>
              <a:defRPr sz="1600"/>
            </a:lvl8pPr>
            <a:lvl9pPr marL="0" indent="0">
              <a:spcBef>
                <a:spcPts val="900"/>
              </a:spcBef>
              <a:buFontTx/>
              <a:buNone/>
              <a:defRPr sz="1600"/>
            </a:lvl9pPr>
          </a:lstStyle>
          <a:p>
            <a:pPr lvl="0"/>
            <a:r>
              <a:rPr lang="en-US" dirty="0"/>
              <a:t>[Text]</a:t>
            </a:r>
          </a:p>
        </p:txBody>
      </p:sp>
      <p:cxnSp>
        <p:nvCxnSpPr>
          <p:cNvPr id="12" name="Line">
            <a:extLst>
              <a:ext uri="{FF2B5EF4-FFF2-40B4-BE49-F238E27FC236}">
                <a16:creationId xmlns:a16="http://schemas.microsoft.com/office/drawing/2014/main" id="{EEFED67B-961F-A2C3-3CE7-424FC1708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214116" y="1988372"/>
            <a:ext cx="2715768" cy="0"/>
          </a:xfrm>
          <a:prstGeom prst="line">
            <a:avLst/>
          </a:prstGeom>
          <a:ln w="190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bg1"/>
          </a:fontRef>
        </p:style>
      </p:cxn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6BCE7084-89AB-BBE8-C02F-6C5675190B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14116" y="2079812"/>
            <a:ext cx="2715768" cy="731520"/>
          </a:xfrm>
        </p:spPr>
        <p:txBody>
          <a:bodyPr/>
          <a:lstStyle>
            <a:lvl1pPr marL="0" indent="0">
              <a:lnSpc>
                <a:spcPct val="89000"/>
              </a:lnSpc>
              <a:spcBef>
                <a:spcPts val="0"/>
              </a:spcBef>
              <a:buFontTx/>
              <a:buNone/>
              <a:defRPr sz="3600" b="1"/>
            </a:lvl1pPr>
            <a:lvl2pPr marL="0" indent="0">
              <a:lnSpc>
                <a:spcPct val="89000"/>
              </a:lnSpc>
              <a:spcBef>
                <a:spcPts val="0"/>
              </a:spcBef>
              <a:buFontTx/>
              <a:buNone/>
              <a:defRPr sz="3600" b="1"/>
            </a:lvl2pPr>
            <a:lvl3pPr marL="0" indent="0">
              <a:lnSpc>
                <a:spcPct val="89000"/>
              </a:lnSpc>
              <a:spcBef>
                <a:spcPts val="0"/>
              </a:spcBef>
              <a:buFontTx/>
              <a:buNone/>
              <a:defRPr sz="3600" b="1"/>
            </a:lvl3pPr>
            <a:lvl4pPr marL="0" indent="0">
              <a:lnSpc>
                <a:spcPct val="89000"/>
              </a:lnSpc>
              <a:spcBef>
                <a:spcPts val="0"/>
              </a:spcBef>
              <a:buFontTx/>
              <a:buNone/>
              <a:defRPr sz="3600" b="1"/>
            </a:lvl4pPr>
            <a:lvl5pPr marL="0" indent="0">
              <a:lnSpc>
                <a:spcPct val="89000"/>
              </a:lnSpc>
              <a:spcBef>
                <a:spcPts val="0"/>
              </a:spcBef>
              <a:buFontTx/>
              <a:buNone/>
              <a:defRPr sz="3600" b="1"/>
            </a:lvl5pPr>
            <a:lvl6pPr marL="0" indent="0">
              <a:lnSpc>
                <a:spcPct val="89000"/>
              </a:lnSpc>
              <a:spcBef>
                <a:spcPts val="0"/>
              </a:spcBef>
              <a:buFontTx/>
              <a:buNone/>
              <a:defRPr sz="3600" b="1"/>
            </a:lvl6pPr>
            <a:lvl7pPr marL="0" indent="0">
              <a:lnSpc>
                <a:spcPct val="89000"/>
              </a:lnSpc>
              <a:spcBef>
                <a:spcPts val="0"/>
              </a:spcBef>
              <a:buFontTx/>
              <a:buNone/>
              <a:defRPr sz="3600" b="1"/>
            </a:lvl7pPr>
            <a:lvl8pPr marL="0" indent="0">
              <a:lnSpc>
                <a:spcPct val="89000"/>
              </a:lnSpc>
              <a:spcBef>
                <a:spcPts val="0"/>
              </a:spcBef>
              <a:buFontTx/>
              <a:buNone/>
              <a:defRPr sz="3600" b="1"/>
            </a:lvl8pPr>
            <a:lvl9pPr marL="0" indent="0">
              <a:lnSpc>
                <a:spcPct val="89000"/>
              </a:lnSpc>
              <a:spcBef>
                <a:spcPts val="0"/>
              </a:spcBef>
              <a:buFontTx/>
              <a:buNone/>
              <a:defRPr sz="3600" b="1"/>
            </a:lvl9pPr>
          </a:lstStyle>
          <a:p>
            <a:pPr lvl="0"/>
            <a:r>
              <a:rPr lang="en-US" dirty="0"/>
              <a:t>[Heading]</a:t>
            </a:r>
          </a:p>
        </p:txBody>
      </p:sp>
      <p:sp>
        <p:nvSpPr>
          <p:cNvPr id="4" name="Content Placeholder 5"/>
          <p:cNvSpPr>
            <a:spLocks noGrp="1"/>
          </p:cNvSpPr>
          <p:nvPr>
            <p:ph sz="half" idx="2" hasCustomPrompt="1"/>
          </p:nvPr>
        </p:nvSpPr>
        <p:spPr>
          <a:xfrm>
            <a:off x="3214116" y="2902772"/>
            <a:ext cx="2715768" cy="2453640"/>
          </a:xfrm>
        </p:spPr>
        <p:txBody>
          <a:bodyPr/>
          <a:lstStyle>
            <a:lvl1pPr marL="0" indent="0">
              <a:spcBef>
                <a:spcPts val="900"/>
              </a:spcBef>
              <a:buFontTx/>
              <a:buNone/>
              <a:defRPr sz="1600"/>
            </a:lvl1pPr>
            <a:lvl2pPr marL="0" indent="0">
              <a:spcBef>
                <a:spcPts val="900"/>
              </a:spcBef>
              <a:buFontTx/>
              <a:buNone/>
              <a:defRPr sz="1600"/>
            </a:lvl2pPr>
            <a:lvl3pPr marL="0" indent="0">
              <a:spcBef>
                <a:spcPts val="900"/>
              </a:spcBef>
              <a:buFontTx/>
              <a:buNone/>
              <a:defRPr sz="1600"/>
            </a:lvl3pPr>
            <a:lvl4pPr marL="0" indent="0">
              <a:spcBef>
                <a:spcPts val="900"/>
              </a:spcBef>
              <a:buFontTx/>
              <a:buNone/>
              <a:defRPr sz="1600"/>
            </a:lvl4pPr>
            <a:lvl5pPr marL="0" indent="0">
              <a:spcBef>
                <a:spcPts val="900"/>
              </a:spcBef>
              <a:buFontTx/>
              <a:buNone/>
              <a:defRPr sz="1600"/>
            </a:lvl5pPr>
            <a:lvl6pPr marL="0" indent="0">
              <a:spcBef>
                <a:spcPts val="900"/>
              </a:spcBef>
              <a:buFontTx/>
              <a:buNone/>
              <a:defRPr sz="1600"/>
            </a:lvl6pPr>
            <a:lvl7pPr marL="0" indent="0">
              <a:spcBef>
                <a:spcPts val="900"/>
              </a:spcBef>
              <a:buFontTx/>
              <a:buNone/>
              <a:defRPr sz="1600"/>
            </a:lvl7pPr>
            <a:lvl8pPr marL="0" indent="0">
              <a:spcBef>
                <a:spcPts val="900"/>
              </a:spcBef>
              <a:buFontTx/>
              <a:buNone/>
              <a:defRPr sz="1600"/>
            </a:lvl8pPr>
            <a:lvl9pPr marL="0" indent="0">
              <a:spcBef>
                <a:spcPts val="900"/>
              </a:spcBef>
              <a:buFontTx/>
              <a:buNone/>
              <a:defRPr sz="1600"/>
            </a:lvl9pPr>
          </a:lstStyle>
          <a:p>
            <a:pPr lvl="0"/>
            <a:r>
              <a:rPr lang="en-US" dirty="0"/>
              <a:t>[Text]</a:t>
            </a:r>
          </a:p>
        </p:txBody>
      </p:sp>
      <p:cxnSp>
        <p:nvCxnSpPr>
          <p:cNvPr id="14" name="Line">
            <a:extLst>
              <a:ext uri="{FF2B5EF4-FFF2-40B4-BE49-F238E27FC236}">
                <a16:creationId xmlns:a16="http://schemas.microsoft.com/office/drawing/2014/main" id="{EEF417DB-4D37-0127-48CE-E03CDF0B37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016117" y="1988372"/>
            <a:ext cx="2715768" cy="0"/>
          </a:xfrm>
          <a:prstGeom prst="line">
            <a:avLst/>
          </a:prstGeom>
          <a:ln w="190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bg1"/>
          </a:fontRef>
        </p:style>
      </p:cxn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043C39E5-D474-202F-723B-0B1D4B1414E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117" y="2079812"/>
            <a:ext cx="2715768" cy="731520"/>
          </a:xfrm>
        </p:spPr>
        <p:txBody>
          <a:bodyPr/>
          <a:lstStyle>
            <a:lvl1pPr marL="0" indent="0">
              <a:lnSpc>
                <a:spcPct val="89000"/>
              </a:lnSpc>
              <a:spcBef>
                <a:spcPts val="0"/>
              </a:spcBef>
              <a:buFontTx/>
              <a:buNone/>
              <a:defRPr sz="3600" b="1">
                <a:solidFill>
                  <a:schemeClr val="tx1"/>
                </a:solidFill>
              </a:defRPr>
            </a:lvl1pPr>
            <a:lvl2pPr marL="0" indent="0">
              <a:lnSpc>
                <a:spcPct val="89000"/>
              </a:lnSpc>
              <a:spcBef>
                <a:spcPts val="0"/>
              </a:spcBef>
              <a:buFontTx/>
              <a:buNone/>
              <a:defRPr sz="3600" b="1">
                <a:solidFill>
                  <a:srgbClr val="CA0123"/>
                </a:solidFill>
              </a:defRPr>
            </a:lvl2pPr>
            <a:lvl3pPr marL="0" indent="0">
              <a:lnSpc>
                <a:spcPct val="89000"/>
              </a:lnSpc>
              <a:spcBef>
                <a:spcPts val="0"/>
              </a:spcBef>
              <a:buFontTx/>
              <a:buNone/>
              <a:defRPr sz="3600" b="1">
                <a:solidFill>
                  <a:srgbClr val="CA0123"/>
                </a:solidFill>
              </a:defRPr>
            </a:lvl3pPr>
            <a:lvl4pPr marL="0" indent="0">
              <a:lnSpc>
                <a:spcPct val="89000"/>
              </a:lnSpc>
              <a:spcBef>
                <a:spcPts val="0"/>
              </a:spcBef>
              <a:buFontTx/>
              <a:buNone/>
              <a:defRPr sz="3600" b="1">
                <a:solidFill>
                  <a:srgbClr val="CA0123"/>
                </a:solidFill>
              </a:defRPr>
            </a:lvl4pPr>
            <a:lvl5pPr marL="0" indent="0">
              <a:lnSpc>
                <a:spcPct val="89000"/>
              </a:lnSpc>
              <a:spcBef>
                <a:spcPts val="0"/>
              </a:spcBef>
              <a:buFontTx/>
              <a:buNone/>
              <a:defRPr sz="3600" b="1">
                <a:solidFill>
                  <a:srgbClr val="CA0123"/>
                </a:solidFill>
              </a:defRPr>
            </a:lvl5pPr>
            <a:lvl6pPr marL="0" indent="0">
              <a:lnSpc>
                <a:spcPct val="89000"/>
              </a:lnSpc>
              <a:spcBef>
                <a:spcPts val="0"/>
              </a:spcBef>
              <a:buFontTx/>
              <a:buNone/>
              <a:defRPr sz="3600" b="1">
                <a:solidFill>
                  <a:srgbClr val="CA0123"/>
                </a:solidFill>
              </a:defRPr>
            </a:lvl6pPr>
            <a:lvl7pPr marL="0" indent="0">
              <a:lnSpc>
                <a:spcPct val="89000"/>
              </a:lnSpc>
              <a:spcBef>
                <a:spcPts val="0"/>
              </a:spcBef>
              <a:buFontTx/>
              <a:buNone/>
              <a:defRPr sz="3600" b="1">
                <a:solidFill>
                  <a:srgbClr val="CA0123"/>
                </a:solidFill>
              </a:defRPr>
            </a:lvl7pPr>
            <a:lvl8pPr marL="0" indent="0">
              <a:lnSpc>
                <a:spcPct val="89000"/>
              </a:lnSpc>
              <a:spcBef>
                <a:spcPts val="0"/>
              </a:spcBef>
              <a:buFontTx/>
              <a:buNone/>
              <a:defRPr sz="3600" b="1">
                <a:solidFill>
                  <a:srgbClr val="CA0123"/>
                </a:solidFill>
              </a:defRPr>
            </a:lvl8pPr>
            <a:lvl9pPr marL="0" indent="0">
              <a:lnSpc>
                <a:spcPct val="89000"/>
              </a:lnSpc>
              <a:spcBef>
                <a:spcPts val="0"/>
              </a:spcBef>
              <a:buFontTx/>
              <a:buNone/>
              <a:defRPr sz="3600" b="1">
                <a:solidFill>
                  <a:srgbClr val="CA0123"/>
                </a:solidFill>
              </a:defRPr>
            </a:lvl9pPr>
          </a:lstStyle>
          <a:p>
            <a:pPr lvl="0"/>
            <a:r>
              <a:rPr lang="en-US" dirty="0"/>
              <a:t>[Heading]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87B3509B-3D79-ECD2-5B02-BC1E0F0B4AFC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016117" y="2902772"/>
            <a:ext cx="2715768" cy="2453640"/>
          </a:xfrm>
        </p:spPr>
        <p:txBody>
          <a:bodyPr/>
          <a:lstStyle>
            <a:lvl1pPr marL="0" indent="0">
              <a:spcBef>
                <a:spcPts val="900"/>
              </a:spcBef>
              <a:buFontTx/>
              <a:buNone/>
              <a:defRPr sz="1600"/>
            </a:lvl1pPr>
            <a:lvl2pPr marL="0" indent="0">
              <a:spcBef>
                <a:spcPts val="900"/>
              </a:spcBef>
              <a:buFontTx/>
              <a:buNone/>
              <a:defRPr sz="1600"/>
            </a:lvl2pPr>
            <a:lvl3pPr marL="0" indent="0">
              <a:spcBef>
                <a:spcPts val="900"/>
              </a:spcBef>
              <a:buFontTx/>
              <a:buNone/>
              <a:defRPr sz="1600"/>
            </a:lvl3pPr>
            <a:lvl4pPr marL="0" indent="0">
              <a:spcBef>
                <a:spcPts val="900"/>
              </a:spcBef>
              <a:buFontTx/>
              <a:buNone/>
              <a:defRPr sz="1600"/>
            </a:lvl4pPr>
            <a:lvl5pPr marL="0" indent="0">
              <a:spcBef>
                <a:spcPts val="900"/>
              </a:spcBef>
              <a:buFontTx/>
              <a:buNone/>
              <a:defRPr sz="1600"/>
            </a:lvl5pPr>
            <a:lvl6pPr marL="0" indent="0">
              <a:spcBef>
                <a:spcPts val="900"/>
              </a:spcBef>
              <a:buFontTx/>
              <a:buNone/>
              <a:defRPr sz="1600"/>
            </a:lvl6pPr>
            <a:lvl7pPr marL="0" indent="0">
              <a:spcBef>
                <a:spcPts val="900"/>
              </a:spcBef>
              <a:buFontTx/>
              <a:buNone/>
              <a:defRPr sz="1600"/>
            </a:lvl7pPr>
            <a:lvl8pPr marL="0" indent="0">
              <a:spcBef>
                <a:spcPts val="900"/>
              </a:spcBef>
              <a:buFontTx/>
              <a:buNone/>
              <a:defRPr sz="1600"/>
            </a:lvl8pPr>
            <a:lvl9pPr marL="0" indent="0">
              <a:spcBef>
                <a:spcPts val="900"/>
              </a:spcBef>
              <a:buFontTx/>
              <a:buNone/>
              <a:defRPr sz="1600"/>
            </a:lvl9pPr>
          </a:lstStyle>
          <a:p>
            <a:pPr lvl="0"/>
            <a:r>
              <a:rPr lang="en-US" dirty="0"/>
              <a:t>[Text]</a:t>
            </a:r>
          </a:p>
        </p:txBody>
      </p:sp>
      <p:pic>
        <p:nvPicPr>
          <p:cNvPr id="18" name="UL Solutions" descr="UL Solutions">
            <a:extLst>
              <a:ext uri="{FF2B5EF4-FFF2-40B4-BE49-F238E27FC236}">
                <a16:creationId xmlns:a16="http://schemas.microsoft.com/office/drawing/2014/main" id="{9C350064-048B-3797-4B4B-29D978BA0A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41924" y="4730243"/>
            <a:ext cx="712556" cy="292608"/>
          </a:xfrm>
          <a:prstGeom prst="rect">
            <a:avLst/>
          </a:prstGeom>
        </p:spPr>
      </p:pic>
      <p:sp>
        <p:nvSpPr>
          <p:cNvPr id="7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53A9-F313-624D-BF6F-1C4E70BAF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784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DBC2551-90A7-193F-B553-D6F95FA4E3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1100" cap="all" spc="20" baseline="0"/>
            </a:lvl1pPr>
          </a:lstStyle>
          <a:p>
            <a:r>
              <a:rPr lang="en-US" dirty="0"/>
              <a:t>[OPTIONAL SLIDE TITLE/EYEBROW]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F2A9B0B1-E83C-48C2-0292-E1C897BD457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1163" y="1279525"/>
            <a:ext cx="2011680" cy="914400"/>
          </a:xfrm>
        </p:spPr>
        <p:txBody>
          <a:bodyPr/>
          <a:lstStyle>
            <a:lvl1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7200" b="1"/>
            </a:lvl1pPr>
            <a:lvl2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7200" b="1"/>
            </a:lvl2pPr>
            <a:lvl3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7200" b="1"/>
            </a:lvl3pPr>
            <a:lvl4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7200" b="1"/>
            </a:lvl4pPr>
            <a:lvl5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7200" b="1"/>
            </a:lvl5pPr>
            <a:lvl6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7200" b="1"/>
            </a:lvl6pPr>
            <a:lvl7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7200" b="1"/>
            </a:lvl7pPr>
            <a:lvl8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7200" b="1"/>
            </a:lvl8pPr>
            <a:lvl9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7200" b="1"/>
            </a:lvl9pPr>
          </a:lstStyle>
          <a:p>
            <a:pPr lvl="0"/>
            <a:r>
              <a:rPr lang="en-US" dirty="0"/>
              <a:t>0</a:t>
            </a:r>
          </a:p>
        </p:txBody>
      </p:sp>
      <p:sp>
        <p:nvSpPr>
          <p:cNvPr id="3" name="Content Placeholder 3"/>
          <p:cNvSpPr>
            <a:spLocks noGrp="1"/>
          </p:cNvSpPr>
          <p:nvPr>
            <p:ph sz="half" idx="1" hasCustomPrompt="1"/>
          </p:nvPr>
        </p:nvSpPr>
        <p:spPr>
          <a:xfrm>
            <a:off x="411479" y="2193926"/>
            <a:ext cx="2011680" cy="1234440"/>
          </a:xfrm>
        </p:spPr>
        <p:txBody>
          <a:bodyPr/>
          <a:lstStyle>
            <a:lvl1pPr marL="0" indent="0">
              <a:spcBef>
                <a:spcPts val="900"/>
              </a:spcBef>
              <a:buFontTx/>
              <a:buNone/>
              <a:defRPr sz="1600"/>
            </a:lvl1pPr>
            <a:lvl2pPr marL="0" indent="0">
              <a:spcBef>
                <a:spcPts val="900"/>
              </a:spcBef>
              <a:buFontTx/>
              <a:buNone/>
              <a:defRPr sz="1600"/>
            </a:lvl2pPr>
            <a:lvl3pPr marL="0" indent="0">
              <a:spcBef>
                <a:spcPts val="900"/>
              </a:spcBef>
              <a:buFontTx/>
              <a:buNone/>
              <a:defRPr sz="1600"/>
            </a:lvl3pPr>
            <a:lvl4pPr marL="0" indent="0">
              <a:spcBef>
                <a:spcPts val="900"/>
              </a:spcBef>
              <a:buFontTx/>
              <a:buNone/>
              <a:defRPr sz="1600"/>
            </a:lvl4pPr>
            <a:lvl5pPr marL="0" indent="0">
              <a:spcBef>
                <a:spcPts val="900"/>
              </a:spcBef>
              <a:buFontTx/>
              <a:buNone/>
              <a:defRPr sz="1600"/>
            </a:lvl5pPr>
            <a:lvl6pPr marL="0" indent="0">
              <a:spcBef>
                <a:spcPts val="900"/>
              </a:spcBef>
              <a:buFontTx/>
              <a:buNone/>
              <a:defRPr sz="1600"/>
            </a:lvl6pPr>
            <a:lvl7pPr marL="0" indent="0">
              <a:spcBef>
                <a:spcPts val="900"/>
              </a:spcBef>
              <a:buFontTx/>
              <a:buNone/>
              <a:defRPr sz="1600"/>
            </a:lvl7pPr>
            <a:lvl8pPr marL="0" indent="0">
              <a:spcBef>
                <a:spcPts val="900"/>
              </a:spcBef>
              <a:buFontTx/>
              <a:buNone/>
              <a:defRPr sz="1600"/>
            </a:lvl8pPr>
            <a:lvl9pPr marL="0" indent="0">
              <a:spcBef>
                <a:spcPts val="900"/>
              </a:spcBef>
              <a:buFontTx/>
              <a:buNone/>
              <a:defRPr sz="1600"/>
            </a:lvl9pPr>
          </a:lstStyle>
          <a:p>
            <a:pPr lvl="0"/>
            <a:r>
              <a:rPr lang="en-US" dirty="0"/>
              <a:t>[Text]</a:t>
            </a:r>
          </a:p>
        </p:txBody>
      </p:sp>
      <p:cxnSp>
        <p:nvCxnSpPr>
          <p:cNvPr id="9" name="Line">
            <a:extLst>
              <a:ext uri="{FF2B5EF4-FFF2-40B4-BE49-F238E27FC236}">
                <a16:creationId xmlns:a16="http://schemas.microsoft.com/office/drawing/2014/main" id="{D51166C6-AB1D-5E70-17DC-8078717EEB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818844" y="1279525"/>
            <a:ext cx="0" cy="2148840"/>
          </a:xfrm>
          <a:prstGeom prst="line">
            <a:avLst/>
          </a:prstGeom>
          <a:ln w="19050" cap="flat">
            <a:solidFill>
              <a:srgbClr val="CA0123"/>
            </a:solidFill>
            <a:miter lim="800000"/>
          </a:ln>
        </p:spPr>
        <p:style>
          <a:lnRef idx="1">
            <a:schemeClr val="tx1"/>
          </a:lnRef>
          <a:fillRef idx="0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</p:cxn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6BCE7084-89AB-BBE8-C02F-6C5675190B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14529" y="1279525"/>
            <a:ext cx="2011680" cy="914400"/>
          </a:xfrm>
        </p:spPr>
        <p:txBody>
          <a:bodyPr/>
          <a:lstStyle>
            <a:lvl1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7200" b="1"/>
            </a:lvl1pPr>
            <a:lvl2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7200" b="1"/>
            </a:lvl2pPr>
            <a:lvl3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7200" b="1"/>
            </a:lvl3pPr>
            <a:lvl4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7200" b="1"/>
            </a:lvl4pPr>
            <a:lvl5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7200" b="1"/>
            </a:lvl5pPr>
            <a:lvl6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7200" b="1"/>
            </a:lvl6pPr>
            <a:lvl7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7200" b="1"/>
            </a:lvl7pPr>
            <a:lvl8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7200" b="1"/>
            </a:lvl8pPr>
            <a:lvl9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7200" b="1"/>
            </a:lvl9pPr>
          </a:lstStyle>
          <a:p>
            <a:pPr lvl="0"/>
            <a:r>
              <a:rPr lang="en-US" dirty="0"/>
              <a:t>0</a:t>
            </a:r>
          </a:p>
        </p:txBody>
      </p:sp>
      <p:sp>
        <p:nvSpPr>
          <p:cNvPr id="4" name="Content Placeholder 5"/>
          <p:cNvSpPr>
            <a:spLocks noGrp="1"/>
          </p:cNvSpPr>
          <p:nvPr>
            <p:ph sz="half" idx="2" hasCustomPrompt="1"/>
          </p:nvPr>
        </p:nvSpPr>
        <p:spPr>
          <a:xfrm>
            <a:off x="3214529" y="2193926"/>
            <a:ext cx="2011680" cy="1234440"/>
          </a:xfrm>
        </p:spPr>
        <p:txBody>
          <a:bodyPr/>
          <a:lstStyle>
            <a:lvl1pPr marL="0" indent="0">
              <a:spcBef>
                <a:spcPts val="900"/>
              </a:spcBef>
              <a:buFontTx/>
              <a:buNone/>
              <a:defRPr sz="1600"/>
            </a:lvl1pPr>
            <a:lvl2pPr marL="0" indent="0">
              <a:spcBef>
                <a:spcPts val="900"/>
              </a:spcBef>
              <a:buFontTx/>
              <a:buNone/>
              <a:defRPr sz="1600"/>
            </a:lvl2pPr>
            <a:lvl3pPr marL="0" indent="0">
              <a:spcBef>
                <a:spcPts val="900"/>
              </a:spcBef>
              <a:buFontTx/>
              <a:buNone/>
              <a:defRPr sz="1600"/>
            </a:lvl3pPr>
            <a:lvl4pPr marL="0" indent="0">
              <a:spcBef>
                <a:spcPts val="900"/>
              </a:spcBef>
              <a:buFontTx/>
              <a:buNone/>
              <a:defRPr sz="1600"/>
            </a:lvl4pPr>
            <a:lvl5pPr marL="0" indent="0">
              <a:spcBef>
                <a:spcPts val="900"/>
              </a:spcBef>
              <a:buFontTx/>
              <a:buNone/>
              <a:defRPr sz="1600"/>
            </a:lvl5pPr>
            <a:lvl6pPr marL="0" indent="0">
              <a:spcBef>
                <a:spcPts val="900"/>
              </a:spcBef>
              <a:buFontTx/>
              <a:buNone/>
              <a:defRPr sz="1600"/>
            </a:lvl6pPr>
            <a:lvl7pPr marL="0" indent="0">
              <a:spcBef>
                <a:spcPts val="900"/>
              </a:spcBef>
              <a:buFontTx/>
              <a:buNone/>
              <a:defRPr sz="1600"/>
            </a:lvl7pPr>
            <a:lvl8pPr marL="0" indent="0">
              <a:spcBef>
                <a:spcPts val="900"/>
              </a:spcBef>
              <a:buFontTx/>
              <a:buNone/>
              <a:defRPr sz="1600"/>
            </a:lvl8pPr>
            <a:lvl9pPr marL="0" indent="0">
              <a:spcBef>
                <a:spcPts val="900"/>
              </a:spcBef>
              <a:buFontTx/>
              <a:buNone/>
              <a:defRPr sz="1600"/>
            </a:lvl9pPr>
          </a:lstStyle>
          <a:p>
            <a:pPr lvl="0"/>
            <a:r>
              <a:rPr lang="en-US" dirty="0"/>
              <a:t>[Text]</a:t>
            </a:r>
          </a:p>
        </p:txBody>
      </p:sp>
      <p:cxnSp>
        <p:nvCxnSpPr>
          <p:cNvPr id="22" name="Line">
            <a:extLst>
              <a:ext uri="{FF2B5EF4-FFF2-40B4-BE49-F238E27FC236}">
                <a16:creationId xmlns:a16="http://schemas.microsoft.com/office/drawing/2014/main" id="{1CADF247-3F64-73F9-F1E2-DDE9E62155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622052" y="1279525"/>
            <a:ext cx="0" cy="2148840"/>
          </a:xfrm>
          <a:prstGeom prst="line">
            <a:avLst/>
          </a:prstGeom>
          <a:ln w="19050" cap="flat">
            <a:solidFill>
              <a:srgbClr val="CA0123"/>
            </a:solidFill>
            <a:miter lim="800000"/>
          </a:ln>
        </p:spPr>
        <p:style>
          <a:lnRef idx="1">
            <a:schemeClr val="tx1"/>
          </a:lnRef>
          <a:fillRef idx="0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</p:cxn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043C39E5-D474-202F-723B-0B1D4B1414E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7895" y="1279525"/>
            <a:ext cx="2011680" cy="914400"/>
          </a:xfrm>
        </p:spPr>
        <p:txBody>
          <a:bodyPr/>
          <a:lstStyle>
            <a:lvl1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7200" b="1"/>
            </a:lvl1pPr>
            <a:lvl2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7200" b="1"/>
            </a:lvl2pPr>
            <a:lvl3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7200" b="1"/>
            </a:lvl3pPr>
            <a:lvl4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7200" b="1"/>
            </a:lvl4pPr>
            <a:lvl5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7200" b="1"/>
            </a:lvl5pPr>
            <a:lvl6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7200" b="1"/>
            </a:lvl6pPr>
            <a:lvl7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7200" b="1"/>
            </a:lvl7pPr>
            <a:lvl8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7200" b="1"/>
            </a:lvl8pPr>
            <a:lvl9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7200" b="1"/>
            </a:lvl9pPr>
          </a:lstStyle>
          <a:p>
            <a:pPr lvl="0"/>
            <a:r>
              <a:rPr lang="en-US" dirty="0"/>
              <a:t>0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87B3509B-3D79-ECD2-5B02-BC1E0F0B4AFC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017895" y="2193926"/>
            <a:ext cx="2011680" cy="1234440"/>
          </a:xfrm>
        </p:spPr>
        <p:txBody>
          <a:bodyPr/>
          <a:lstStyle>
            <a:lvl1pPr marL="0" indent="0">
              <a:spcBef>
                <a:spcPts val="900"/>
              </a:spcBef>
              <a:buFontTx/>
              <a:buNone/>
              <a:defRPr sz="1600"/>
            </a:lvl1pPr>
            <a:lvl2pPr marL="0" indent="0">
              <a:spcBef>
                <a:spcPts val="900"/>
              </a:spcBef>
              <a:buFontTx/>
              <a:buNone/>
              <a:defRPr sz="1600"/>
            </a:lvl2pPr>
            <a:lvl3pPr marL="0" indent="0">
              <a:spcBef>
                <a:spcPts val="900"/>
              </a:spcBef>
              <a:buFontTx/>
              <a:buNone/>
              <a:defRPr sz="1600"/>
            </a:lvl3pPr>
            <a:lvl4pPr marL="0" indent="0">
              <a:spcBef>
                <a:spcPts val="900"/>
              </a:spcBef>
              <a:buFontTx/>
              <a:buNone/>
              <a:defRPr sz="1600"/>
            </a:lvl4pPr>
            <a:lvl5pPr marL="0" indent="0">
              <a:spcBef>
                <a:spcPts val="900"/>
              </a:spcBef>
              <a:buFontTx/>
              <a:buNone/>
              <a:defRPr sz="1600"/>
            </a:lvl5pPr>
            <a:lvl6pPr marL="0" indent="0">
              <a:spcBef>
                <a:spcPts val="900"/>
              </a:spcBef>
              <a:buFontTx/>
              <a:buNone/>
              <a:defRPr sz="1600"/>
            </a:lvl6pPr>
            <a:lvl7pPr marL="0" indent="0">
              <a:spcBef>
                <a:spcPts val="900"/>
              </a:spcBef>
              <a:buFontTx/>
              <a:buNone/>
              <a:defRPr sz="1600"/>
            </a:lvl7pPr>
            <a:lvl8pPr marL="0" indent="0">
              <a:spcBef>
                <a:spcPts val="900"/>
              </a:spcBef>
              <a:buFontTx/>
              <a:buNone/>
              <a:defRPr sz="1600"/>
            </a:lvl8pPr>
            <a:lvl9pPr marL="0" indent="0">
              <a:spcBef>
                <a:spcPts val="900"/>
              </a:spcBef>
              <a:buFontTx/>
              <a:buNone/>
              <a:defRPr sz="1600"/>
            </a:lvl9pPr>
          </a:lstStyle>
          <a:p>
            <a:pPr lvl="0"/>
            <a:r>
              <a:rPr lang="en-US" dirty="0"/>
              <a:t>[Text]</a:t>
            </a:r>
          </a:p>
        </p:txBody>
      </p:sp>
      <p:pic>
        <p:nvPicPr>
          <p:cNvPr id="18" name="UL Solutions" descr="UL Solutions">
            <a:extLst>
              <a:ext uri="{FF2B5EF4-FFF2-40B4-BE49-F238E27FC236}">
                <a16:creationId xmlns:a16="http://schemas.microsoft.com/office/drawing/2014/main" id="{9C350064-048B-3797-4B4B-29D978BA0A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41924" y="4730243"/>
            <a:ext cx="712556" cy="292608"/>
          </a:xfrm>
          <a:prstGeom prst="rect">
            <a:avLst/>
          </a:prstGeom>
        </p:spPr>
      </p:pic>
      <p:sp>
        <p:nvSpPr>
          <p:cNvPr id="7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53A9-F313-624D-BF6F-1C4E70BAF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075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Red">
    <p:bg>
      <p:bgPr>
        <a:solidFill>
          <a:srgbClr val="CA01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UL Solutions">
            <a:extLst>
              <a:ext uri="{FF2B5EF4-FFF2-40B4-BE49-F238E27FC236}">
                <a16:creationId xmlns:a16="http://schemas.microsoft.com/office/drawing/2014/main" id="{C1B31DE2-7206-6D76-2135-EBD3EBCD64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411480" y="411479"/>
            <a:ext cx="1336041" cy="5486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1480" y="1280160"/>
            <a:ext cx="4112895" cy="1554480"/>
          </a:xfrm>
        </p:spPr>
        <p:txBody>
          <a:bodyPr anchor="b"/>
          <a:lstStyle>
            <a:lvl1pPr algn="l">
              <a:lnSpc>
                <a:spcPct val="85000"/>
              </a:lnSpc>
              <a:defRPr sz="3600" b="0"/>
            </a:lvl1pPr>
          </a:lstStyle>
          <a:p>
            <a:r>
              <a:rPr lang="en-US" dirty="0"/>
              <a:t>[Presentation title]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1480" y="2926080"/>
            <a:ext cx="4112895" cy="548640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1pPr>
            <a:lvl2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2pPr>
            <a:lvl3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3pPr>
            <a:lvl4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4pPr>
            <a:lvl5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5pPr>
            <a:lvl6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6pPr>
            <a:lvl7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7pPr>
            <a:lvl8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8pPr>
            <a:lvl9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9pPr>
          </a:lstStyle>
          <a:p>
            <a:r>
              <a:rPr lang="en-US" dirty="0"/>
              <a:t>[Presentation subtitle]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05A6E6F4-1D5B-D559-C2E7-C70CCCDA704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1163" y="3657600"/>
            <a:ext cx="4113212" cy="45720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100"/>
            </a:lvl1pPr>
            <a:lvl2pPr marL="0" indent="0">
              <a:spcBef>
                <a:spcPts val="0"/>
              </a:spcBef>
              <a:buFontTx/>
              <a:buNone/>
              <a:defRPr sz="1100"/>
            </a:lvl2pPr>
            <a:lvl3pPr marL="0" indent="0">
              <a:spcBef>
                <a:spcPts val="0"/>
              </a:spcBef>
              <a:buFontTx/>
              <a:buNone/>
              <a:defRPr sz="1100"/>
            </a:lvl3pPr>
            <a:lvl4pPr marL="0" indent="0">
              <a:spcBef>
                <a:spcPts val="0"/>
              </a:spcBef>
              <a:buFontTx/>
              <a:buNone/>
              <a:defRPr sz="1100"/>
            </a:lvl4pPr>
            <a:lvl5pPr marL="0" indent="0">
              <a:spcBef>
                <a:spcPts val="0"/>
              </a:spcBef>
              <a:buFontTx/>
              <a:buNone/>
              <a:defRPr sz="1100"/>
            </a:lvl5pPr>
            <a:lvl6pPr marL="0" indent="0">
              <a:spcBef>
                <a:spcPts val="0"/>
              </a:spcBef>
              <a:buFontTx/>
              <a:buNone/>
              <a:defRPr sz="1100"/>
            </a:lvl6pPr>
            <a:lvl7pPr marL="0" indent="0">
              <a:spcBef>
                <a:spcPts val="0"/>
              </a:spcBef>
              <a:buFontTx/>
              <a:buNone/>
              <a:defRPr sz="1100"/>
            </a:lvl7pPr>
            <a:lvl8pPr marL="0" indent="0">
              <a:spcBef>
                <a:spcPts val="0"/>
              </a:spcBef>
              <a:buFontTx/>
              <a:buNone/>
              <a:defRPr sz="1100"/>
            </a:lvl8pPr>
            <a:lvl9pPr marL="0" indent="0">
              <a:spcBef>
                <a:spcPts val="0"/>
              </a:spcBef>
              <a:buFontTx/>
              <a:buNone/>
              <a:defRPr sz="1100"/>
            </a:lvl9pPr>
          </a:lstStyle>
          <a:p>
            <a:pPr lvl="0"/>
            <a:r>
              <a:rPr lang="en-US" dirty="0"/>
              <a:t>[</a:t>
            </a:r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r>
              <a:rPr lang="en-US" dirty="0"/>
              <a:t>]</a:t>
            </a:r>
            <a:br>
              <a:rPr lang="en-US" dirty="0"/>
            </a:br>
            <a:r>
              <a:rPr lang="en-US" dirty="0"/>
              <a:t>[Month 00, 0000]</a:t>
            </a:r>
          </a:p>
        </p:txBody>
      </p:sp>
    </p:spTree>
    <p:extLst>
      <p:ext uri="{BB962C8B-B14F-4D97-AF65-F5344CB8AC3E}">
        <p14:creationId xmlns:p14="http://schemas.microsoft.com/office/powerpoint/2010/main" val="34694797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ur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DBC2551-90A7-193F-B553-D6F95FA4E3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1100" cap="all" spc="20" baseline="0"/>
            </a:lvl1pPr>
          </a:lstStyle>
          <a:p>
            <a:r>
              <a:rPr lang="en-US" dirty="0"/>
              <a:t>[OPTIONAL SLIDE TITLE/EYEBROW]</a:t>
            </a:r>
          </a:p>
        </p:txBody>
      </p:sp>
      <p:cxnSp>
        <p:nvCxnSpPr>
          <p:cNvPr id="10" name="Line">
            <a:extLst>
              <a:ext uri="{FF2B5EF4-FFF2-40B4-BE49-F238E27FC236}">
                <a16:creationId xmlns:a16="http://schemas.microsoft.com/office/drawing/2014/main" id="{032B760A-E50F-E25B-3508-583C3BC755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11480" y="1280160"/>
            <a:ext cx="2011680" cy="0"/>
          </a:xfrm>
          <a:prstGeom prst="line">
            <a:avLst/>
          </a:prstGeom>
          <a:ln w="190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bg1"/>
          </a:fontRef>
        </p:style>
      </p:cxn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F2A9B0B1-E83C-48C2-0292-E1C897BD457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1163" y="1371600"/>
            <a:ext cx="2011680" cy="914400"/>
          </a:xfrm>
        </p:spPr>
        <p:txBody>
          <a:bodyPr/>
          <a:lstStyle>
            <a:lvl1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7200" b="1"/>
            </a:lvl1pPr>
            <a:lvl2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7200" b="1"/>
            </a:lvl2pPr>
            <a:lvl3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7200" b="1"/>
            </a:lvl3pPr>
            <a:lvl4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7200" b="1"/>
            </a:lvl4pPr>
            <a:lvl5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7200" b="1"/>
            </a:lvl5pPr>
            <a:lvl6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7200" b="1"/>
            </a:lvl6pPr>
            <a:lvl7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7200" b="1"/>
            </a:lvl7pPr>
            <a:lvl8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7200" b="1"/>
            </a:lvl8pPr>
            <a:lvl9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7200" b="1"/>
            </a:lvl9pPr>
          </a:lstStyle>
          <a:p>
            <a:pPr lvl="0"/>
            <a:r>
              <a:rPr lang="en-US" dirty="0"/>
              <a:t>0</a:t>
            </a:r>
          </a:p>
        </p:txBody>
      </p:sp>
      <p:sp>
        <p:nvSpPr>
          <p:cNvPr id="3" name="Content Placeholder 3"/>
          <p:cNvSpPr>
            <a:spLocks noGrp="1"/>
          </p:cNvSpPr>
          <p:nvPr>
            <p:ph sz="half" idx="1" hasCustomPrompt="1"/>
          </p:nvPr>
        </p:nvSpPr>
        <p:spPr>
          <a:xfrm>
            <a:off x="411479" y="2286000"/>
            <a:ext cx="2011680" cy="2362189"/>
          </a:xfrm>
        </p:spPr>
        <p:txBody>
          <a:bodyPr/>
          <a:lstStyle>
            <a:lvl1pPr marL="0" indent="0">
              <a:spcBef>
                <a:spcPts val="900"/>
              </a:spcBef>
              <a:buFontTx/>
              <a:buNone/>
              <a:defRPr sz="1600"/>
            </a:lvl1pPr>
            <a:lvl2pPr marL="0" indent="0">
              <a:spcBef>
                <a:spcPts val="900"/>
              </a:spcBef>
              <a:buFontTx/>
              <a:buNone/>
              <a:defRPr sz="1600"/>
            </a:lvl2pPr>
            <a:lvl3pPr marL="0" indent="0">
              <a:spcBef>
                <a:spcPts val="900"/>
              </a:spcBef>
              <a:buFontTx/>
              <a:buNone/>
              <a:defRPr sz="1600"/>
            </a:lvl3pPr>
            <a:lvl4pPr marL="0" indent="0">
              <a:spcBef>
                <a:spcPts val="900"/>
              </a:spcBef>
              <a:buFontTx/>
              <a:buNone/>
              <a:defRPr sz="1600"/>
            </a:lvl4pPr>
            <a:lvl5pPr marL="0" indent="0">
              <a:spcBef>
                <a:spcPts val="900"/>
              </a:spcBef>
              <a:buFontTx/>
              <a:buNone/>
              <a:defRPr sz="1600"/>
            </a:lvl5pPr>
            <a:lvl6pPr marL="0" indent="0">
              <a:spcBef>
                <a:spcPts val="900"/>
              </a:spcBef>
              <a:buFontTx/>
              <a:buNone/>
              <a:defRPr sz="1600"/>
            </a:lvl6pPr>
            <a:lvl7pPr marL="0" indent="0">
              <a:spcBef>
                <a:spcPts val="900"/>
              </a:spcBef>
              <a:buFontTx/>
              <a:buNone/>
              <a:defRPr sz="1600"/>
            </a:lvl7pPr>
            <a:lvl8pPr marL="0" indent="0">
              <a:spcBef>
                <a:spcPts val="900"/>
              </a:spcBef>
              <a:buFontTx/>
              <a:buNone/>
              <a:defRPr sz="1600"/>
            </a:lvl8pPr>
            <a:lvl9pPr marL="0" indent="0">
              <a:spcBef>
                <a:spcPts val="900"/>
              </a:spcBef>
              <a:buFontTx/>
              <a:buNone/>
              <a:defRPr sz="1600"/>
            </a:lvl9pPr>
          </a:lstStyle>
          <a:p>
            <a:pPr lvl="0"/>
            <a:r>
              <a:rPr lang="en-US" dirty="0"/>
              <a:t>[Text]</a:t>
            </a:r>
          </a:p>
        </p:txBody>
      </p:sp>
      <p:cxnSp>
        <p:nvCxnSpPr>
          <p:cNvPr id="12" name="Line">
            <a:extLst>
              <a:ext uri="{FF2B5EF4-FFF2-40B4-BE49-F238E27FC236}">
                <a16:creationId xmlns:a16="http://schemas.microsoft.com/office/drawing/2014/main" id="{EEFED67B-961F-A2C3-3CE7-424FC1708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512695" y="1280160"/>
            <a:ext cx="2011680" cy="0"/>
          </a:xfrm>
          <a:prstGeom prst="line">
            <a:avLst/>
          </a:prstGeom>
          <a:ln w="190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bg1"/>
          </a:fontRef>
        </p:style>
      </p:cxn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6BCE7084-89AB-BBE8-C02F-6C5675190B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512695" y="1371600"/>
            <a:ext cx="2011680" cy="914400"/>
          </a:xfrm>
        </p:spPr>
        <p:txBody>
          <a:bodyPr/>
          <a:lstStyle>
            <a:lvl1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7200" b="1"/>
            </a:lvl1pPr>
            <a:lvl2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7200" b="1"/>
            </a:lvl2pPr>
            <a:lvl3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7200" b="1"/>
            </a:lvl3pPr>
            <a:lvl4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7200" b="1"/>
            </a:lvl4pPr>
            <a:lvl5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7200" b="1"/>
            </a:lvl5pPr>
            <a:lvl6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7200" b="1"/>
            </a:lvl6pPr>
            <a:lvl7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7200" b="1"/>
            </a:lvl7pPr>
            <a:lvl8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7200" b="1"/>
            </a:lvl8pPr>
            <a:lvl9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7200" b="1"/>
            </a:lvl9pPr>
          </a:lstStyle>
          <a:p>
            <a:pPr lvl="0"/>
            <a:r>
              <a:rPr lang="en-US" dirty="0"/>
              <a:t>0</a:t>
            </a:r>
          </a:p>
        </p:txBody>
      </p:sp>
      <p:sp>
        <p:nvSpPr>
          <p:cNvPr id="4" name="Content Placeholder 5"/>
          <p:cNvSpPr>
            <a:spLocks noGrp="1"/>
          </p:cNvSpPr>
          <p:nvPr>
            <p:ph sz="half" idx="2" hasCustomPrompt="1"/>
          </p:nvPr>
        </p:nvSpPr>
        <p:spPr>
          <a:xfrm>
            <a:off x="2512695" y="2286000"/>
            <a:ext cx="2011680" cy="2362189"/>
          </a:xfrm>
        </p:spPr>
        <p:txBody>
          <a:bodyPr/>
          <a:lstStyle>
            <a:lvl1pPr marL="0" indent="0">
              <a:spcBef>
                <a:spcPts val="900"/>
              </a:spcBef>
              <a:buFontTx/>
              <a:buNone/>
              <a:defRPr sz="1600"/>
            </a:lvl1pPr>
            <a:lvl2pPr marL="0" indent="0">
              <a:spcBef>
                <a:spcPts val="900"/>
              </a:spcBef>
              <a:buFontTx/>
              <a:buNone/>
              <a:defRPr sz="1600"/>
            </a:lvl2pPr>
            <a:lvl3pPr marL="0" indent="0">
              <a:spcBef>
                <a:spcPts val="900"/>
              </a:spcBef>
              <a:buFontTx/>
              <a:buNone/>
              <a:defRPr sz="1600"/>
            </a:lvl3pPr>
            <a:lvl4pPr marL="0" indent="0">
              <a:spcBef>
                <a:spcPts val="900"/>
              </a:spcBef>
              <a:buFontTx/>
              <a:buNone/>
              <a:defRPr sz="1600"/>
            </a:lvl4pPr>
            <a:lvl5pPr marL="0" indent="0">
              <a:spcBef>
                <a:spcPts val="900"/>
              </a:spcBef>
              <a:buFontTx/>
              <a:buNone/>
              <a:defRPr sz="1600"/>
            </a:lvl5pPr>
            <a:lvl6pPr marL="0" indent="0">
              <a:spcBef>
                <a:spcPts val="900"/>
              </a:spcBef>
              <a:buFontTx/>
              <a:buNone/>
              <a:defRPr sz="1600"/>
            </a:lvl6pPr>
            <a:lvl7pPr marL="0" indent="0">
              <a:spcBef>
                <a:spcPts val="900"/>
              </a:spcBef>
              <a:buFontTx/>
              <a:buNone/>
              <a:defRPr sz="1600"/>
            </a:lvl7pPr>
            <a:lvl8pPr marL="0" indent="0">
              <a:spcBef>
                <a:spcPts val="900"/>
              </a:spcBef>
              <a:buFontTx/>
              <a:buNone/>
              <a:defRPr sz="1600"/>
            </a:lvl8pPr>
            <a:lvl9pPr marL="0" indent="0">
              <a:spcBef>
                <a:spcPts val="900"/>
              </a:spcBef>
              <a:buFontTx/>
              <a:buNone/>
              <a:defRPr sz="1600"/>
            </a:lvl9pPr>
          </a:lstStyle>
          <a:p>
            <a:pPr lvl="0"/>
            <a:r>
              <a:rPr lang="en-US" dirty="0"/>
              <a:t>[Text]</a:t>
            </a:r>
          </a:p>
        </p:txBody>
      </p:sp>
      <p:cxnSp>
        <p:nvCxnSpPr>
          <p:cNvPr id="14" name="Line">
            <a:extLst>
              <a:ext uri="{FF2B5EF4-FFF2-40B4-BE49-F238E27FC236}">
                <a16:creationId xmlns:a16="http://schemas.microsoft.com/office/drawing/2014/main" id="{EEF417DB-4D37-0127-48CE-E03CDF0B37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616450" y="1280160"/>
            <a:ext cx="2011680" cy="0"/>
          </a:xfrm>
          <a:prstGeom prst="line">
            <a:avLst/>
          </a:prstGeom>
          <a:ln w="190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bg1"/>
          </a:fontRef>
        </p:style>
      </p:cxn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043C39E5-D474-202F-723B-0B1D4B1414E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16450" y="1371600"/>
            <a:ext cx="2011680" cy="914400"/>
          </a:xfrm>
        </p:spPr>
        <p:txBody>
          <a:bodyPr/>
          <a:lstStyle>
            <a:lvl1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7200" b="1"/>
            </a:lvl1pPr>
            <a:lvl2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7200" b="1"/>
            </a:lvl2pPr>
            <a:lvl3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7200" b="1"/>
            </a:lvl3pPr>
            <a:lvl4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7200" b="1"/>
            </a:lvl4pPr>
            <a:lvl5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7200" b="1"/>
            </a:lvl5pPr>
            <a:lvl6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7200" b="1"/>
            </a:lvl6pPr>
            <a:lvl7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7200" b="1"/>
            </a:lvl7pPr>
            <a:lvl8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7200" b="1"/>
            </a:lvl8pPr>
            <a:lvl9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7200" b="1"/>
            </a:lvl9pPr>
          </a:lstStyle>
          <a:p>
            <a:pPr lvl="0"/>
            <a:r>
              <a:rPr lang="en-US" dirty="0"/>
              <a:t>0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87B3509B-3D79-ECD2-5B02-BC1E0F0B4AFC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4616450" y="2286000"/>
            <a:ext cx="2011680" cy="2362189"/>
          </a:xfrm>
        </p:spPr>
        <p:txBody>
          <a:bodyPr/>
          <a:lstStyle>
            <a:lvl1pPr marL="0" indent="0">
              <a:spcBef>
                <a:spcPts val="900"/>
              </a:spcBef>
              <a:buFontTx/>
              <a:buNone/>
              <a:defRPr sz="1600"/>
            </a:lvl1pPr>
            <a:lvl2pPr marL="0" indent="0">
              <a:spcBef>
                <a:spcPts val="900"/>
              </a:spcBef>
              <a:buFontTx/>
              <a:buNone/>
              <a:defRPr sz="1600"/>
            </a:lvl2pPr>
            <a:lvl3pPr marL="0" indent="0">
              <a:spcBef>
                <a:spcPts val="900"/>
              </a:spcBef>
              <a:buFontTx/>
              <a:buNone/>
              <a:defRPr sz="1600"/>
            </a:lvl3pPr>
            <a:lvl4pPr marL="0" indent="0">
              <a:spcBef>
                <a:spcPts val="900"/>
              </a:spcBef>
              <a:buFontTx/>
              <a:buNone/>
              <a:defRPr sz="1600"/>
            </a:lvl4pPr>
            <a:lvl5pPr marL="0" indent="0">
              <a:spcBef>
                <a:spcPts val="900"/>
              </a:spcBef>
              <a:buFontTx/>
              <a:buNone/>
              <a:defRPr sz="1600"/>
            </a:lvl5pPr>
            <a:lvl6pPr marL="0" indent="0">
              <a:spcBef>
                <a:spcPts val="900"/>
              </a:spcBef>
              <a:buFontTx/>
              <a:buNone/>
              <a:defRPr sz="1600"/>
            </a:lvl6pPr>
            <a:lvl7pPr marL="0" indent="0">
              <a:spcBef>
                <a:spcPts val="900"/>
              </a:spcBef>
              <a:buFontTx/>
              <a:buNone/>
              <a:defRPr sz="1600"/>
            </a:lvl7pPr>
            <a:lvl8pPr marL="0" indent="0">
              <a:spcBef>
                <a:spcPts val="900"/>
              </a:spcBef>
              <a:buFontTx/>
              <a:buNone/>
              <a:defRPr sz="1600"/>
            </a:lvl8pPr>
            <a:lvl9pPr marL="0" indent="0">
              <a:spcBef>
                <a:spcPts val="900"/>
              </a:spcBef>
              <a:buFontTx/>
              <a:buNone/>
              <a:defRPr sz="1600"/>
            </a:lvl9pPr>
          </a:lstStyle>
          <a:p>
            <a:pPr lvl="0"/>
            <a:r>
              <a:rPr lang="en-US" dirty="0"/>
              <a:t>[Text]</a:t>
            </a:r>
          </a:p>
        </p:txBody>
      </p:sp>
      <p:cxnSp>
        <p:nvCxnSpPr>
          <p:cNvPr id="16" name="Line">
            <a:extLst>
              <a:ext uri="{FF2B5EF4-FFF2-40B4-BE49-F238E27FC236}">
                <a16:creationId xmlns:a16="http://schemas.microsoft.com/office/drawing/2014/main" id="{12225921-4024-62C1-A3E3-0324ACF7F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720205" y="1280160"/>
            <a:ext cx="2011680" cy="0"/>
          </a:xfrm>
          <a:prstGeom prst="line">
            <a:avLst/>
          </a:prstGeom>
          <a:ln w="19050" cap="flat">
            <a:solidFill>
              <a:srgbClr val="CA012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bg1"/>
          </a:fontRef>
        </p:style>
      </p:cxn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2003BB9E-E230-0D44-17E0-2DF100D7FA3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20205" y="1371600"/>
            <a:ext cx="2011680" cy="914400"/>
          </a:xfrm>
        </p:spPr>
        <p:txBody>
          <a:bodyPr/>
          <a:lstStyle>
            <a:lvl1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7200" b="1">
                <a:solidFill>
                  <a:srgbClr val="CA0123"/>
                </a:solidFill>
              </a:defRPr>
            </a:lvl1pPr>
            <a:lvl2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7200" b="1">
                <a:solidFill>
                  <a:srgbClr val="CA0123"/>
                </a:solidFill>
              </a:defRPr>
            </a:lvl2pPr>
            <a:lvl3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7200" b="1">
                <a:solidFill>
                  <a:srgbClr val="CA0123"/>
                </a:solidFill>
              </a:defRPr>
            </a:lvl3pPr>
            <a:lvl4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7200" b="1">
                <a:solidFill>
                  <a:srgbClr val="CA0123"/>
                </a:solidFill>
              </a:defRPr>
            </a:lvl4pPr>
            <a:lvl5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7200" b="1">
                <a:solidFill>
                  <a:srgbClr val="CA0123"/>
                </a:solidFill>
              </a:defRPr>
            </a:lvl5pPr>
            <a:lvl6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7200" b="1">
                <a:solidFill>
                  <a:srgbClr val="CA0123"/>
                </a:solidFill>
              </a:defRPr>
            </a:lvl6pPr>
            <a:lvl7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7200" b="1">
                <a:solidFill>
                  <a:srgbClr val="CA0123"/>
                </a:solidFill>
              </a:defRPr>
            </a:lvl7pPr>
            <a:lvl8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7200" b="1">
                <a:solidFill>
                  <a:srgbClr val="CA0123"/>
                </a:solidFill>
              </a:defRPr>
            </a:lvl8pPr>
            <a:lvl9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7200" b="1">
                <a:solidFill>
                  <a:srgbClr val="CA0123"/>
                </a:solidFill>
              </a:defRPr>
            </a:lvl9pPr>
          </a:lstStyle>
          <a:p>
            <a:pPr lvl="0"/>
            <a:r>
              <a:rPr lang="en-US" dirty="0"/>
              <a:t>0</a:t>
            </a:r>
          </a:p>
        </p:txBody>
      </p:sp>
      <p:sp>
        <p:nvSpPr>
          <p:cNvPr id="8" name="Content Placeholder 9">
            <a:extLst>
              <a:ext uri="{FF2B5EF4-FFF2-40B4-BE49-F238E27FC236}">
                <a16:creationId xmlns:a16="http://schemas.microsoft.com/office/drawing/2014/main" id="{735AEAEE-4559-41C0-0932-55C2FCF2979B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720205" y="2286000"/>
            <a:ext cx="2011680" cy="2362189"/>
          </a:xfrm>
        </p:spPr>
        <p:txBody>
          <a:bodyPr/>
          <a:lstStyle>
            <a:lvl1pPr marL="0" indent="0">
              <a:spcBef>
                <a:spcPts val="900"/>
              </a:spcBef>
              <a:buFontTx/>
              <a:buNone/>
              <a:defRPr sz="1600"/>
            </a:lvl1pPr>
            <a:lvl2pPr marL="0" indent="0">
              <a:spcBef>
                <a:spcPts val="900"/>
              </a:spcBef>
              <a:buFontTx/>
              <a:buNone/>
              <a:defRPr sz="1600"/>
            </a:lvl2pPr>
            <a:lvl3pPr marL="0" indent="0">
              <a:spcBef>
                <a:spcPts val="900"/>
              </a:spcBef>
              <a:buFontTx/>
              <a:buNone/>
              <a:defRPr sz="1600"/>
            </a:lvl3pPr>
            <a:lvl4pPr marL="0" indent="0">
              <a:spcBef>
                <a:spcPts val="900"/>
              </a:spcBef>
              <a:buFontTx/>
              <a:buNone/>
              <a:defRPr sz="1600"/>
            </a:lvl4pPr>
            <a:lvl5pPr marL="0" indent="0">
              <a:spcBef>
                <a:spcPts val="900"/>
              </a:spcBef>
              <a:buFontTx/>
              <a:buNone/>
              <a:defRPr sz="1600"/>
            </a:lvl5pPr>
            <a:lvl6pPr marL="0" indent="0">
              <a:spcBef>
                <a:spcPts val="900"/>
              </a:spcBef>
              <a:buFontTx/>
              <a:buNone/>
              <a:defRPr sz="1600"/>
            </a:lvl6pPr>
            <a:lvl7pPr marL="0" indent="0">
              <a:spcBef>
                <a:spcPts val="900"/>
              </a:spcBef>
              <a:buFontTx/>
              <a:buNone/>
              <a:defRPr sz="1600"/>
            </a:lvl7pPr>
            <a:lvl8pPr marL="0" indent="0">
              <a:spcBef>
                <a:spcPts val="900"/>
              </a:spcBef>
              <a:buFontTx/>
              <a:buNone/>
              <a:defRPr sz="1600"/>
            </a:lvl8pPr>
            <a:lvl9pPr marL="0" indent="0">
              <a:spcBef>
                <a:spcPts val="900"/>
              </a:spcBef>
              <a:buFontTx/>
              <a:buNone/>
              <a:defRPr sz="1600"/>
            </a:lvl9pPr>
          </a:lstStyle>
          <a:p>
            <a:pPr lvl="0"/>
            <a:r>
              <a:rPr lang="en-US" dirty="0"/>
              <a:t>[Text]</a:t>
            </a:r>
          </a:p>
        </p:txBody>
      </p:sp>
      <p:pic>
        <p:nvPicPr>
          <p:cNvPr id="18" name="UL Solutions" descr="UL Solutions">
            <a:extLst>
              <a:ext uri="{FF2B5EF4-FFF2-40B4-BE49-F238E27FC236}">
                <a16:creationId xmlns:a16="http://schemas.microsoft.com/office/drawing/2014/main" id="{9C350064-048B-3797-4B4B-29D978BA0A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41924" y="4730243"/>
            <a:ext cx="712556" cy="292608"/>
          </a:xfrm>
          <a:prstGeom prst="rect">
            <a:avLst/>
          </a:prstGeom>
        </p:spPr>
      </p:pic>
      <p:sp>
        <p:nvSpPr>
          <p:cNvPr id="7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53A9-F313-624D-BF6F-1C4E70BAF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425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ur Numbers Blue">
    <p:bg>
      <p:bgPr>
        <a:solidFill>
          <a:srgbClr val="9EC5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">
            <a:extLst>
              <a:ext uri="{FF2B5EF4-FFF2-40B4-BE49-F238E27FC236}">
                <a16:creationId xmlns:a16="http://schemas.microsoft.com/office/drawing/2014/main" id="{A8406C48-E97B-0D89-83BC-A4B4FB4854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hidden">
          <a:xfrm>
            <a:off x="0" y="0"/>
            <a:ext cx="3213100" cy="5143500"/>
          </a:xfrm>
          <a:prstGeom prst="rect">
            <a:avLst/>
          </a:prstGeom>
          <a:solidFill>
            <a:srgbClr val="122C49"/>
          </a:solidFill>
          <a:ln w="19050" cap="flat">
            <a:miter lim="800000"/>
          </a:ln>
        </p:spPr>
        <p:style>
          <a:lnRef idx="0">
            <a:schemeClr val="tx1"/>
          </a:lnRef>
          <a:fillRef idx="1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4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1480" y="411480"/>
            <a:ext cx="2712720" cy="4236720"/>
          </a:xfrm>
        </p:spPr>
        <p:txBody>
          <a:bodyPr rIns="91440"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[Slide title or statement]</a:t>
            </a:r>
          </a:p>
        </p:txBody>
      </p:sp>
      <p:cxnSp>
        <p:nvCxnSpPr>
          <p:cNvPr id="8" name="Line">
            <a:extLst>
              <a:ext uri="{FF2B5EF4-FFF2-40B4-BE49-F238E27FC236}">
                <a16:creationId xmlns:a16="http://schemas.microsoft.com/office/drawing/2014/main" id="{BD0E9FDC-629A-87CD-B99A-3730C62AF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914775" y="412750"/>
            <a:ext cx="4817745" cy="0"/>
          </a:xfrm>
          <a:prstGeom prst="line">
            <a:avLst/>
          </a:prstGeom>
          <a:ln w="190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bg1"/>
          </a:fontRef>
        </p:style>
      </p:cxn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757FD278-3B66-C9B6-FE02-C48A630C29E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14776" y="502920"/>
            <a:ext cx="609600" cy="77724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1pPr>
            <a:lvl2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2pPr>
            <a:lvl3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3pPr>
            <a:lvl4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4pPr>
            <a:lvl5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5pPr>
            <a:lvl6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6pPr>
            <a:lvl7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7pPr>
            <a:lvl8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8pPr>
            <a:lvl9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9pPr>
          </a:lstStyle>
          <a:p>
            <a:pPr lvl="0"/>
            <a:r>
              <a:rPr lang="en-US" dirty="0"/>
              <a:t>0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8BAF42FC-4213-E207-E35F-579F4D779DA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19472" y="502920"/>
            <a:ext cx="3813366" cy="77724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200"/>
            </a:lvl1pPr>
            <a:lvl2pPr marL="0" indent="0">
              <a:spcBef>
                <a:spcPts val="0"/>
              </a:spcBef>
              <a:buFontTx/>
              <a:buNone/>
              <a:defRPr sz="1200"/>
            </a:lvl2pPr>
            <a:lvl3pPr marL="0" indent="0">
              <a:spcBef>
                <a:spcPts val="0"/>
              </a:spcBef>
              <a:buFontTx/>
              <a:buNone/>
              <a:defRPr sz="1200"/>
            </a:lvl3pPr>
            <a:lvl4pPr marL="0" indent="0">
              <a:spcBef>
                <a:spcPts val="0"/>
              </a:spcBef>
              <a:buFontTx/>
              <a:buNone/>
              <a:defRPr sz="1200"/>
            </a:lvl4pPr>
            <a:lvl5pPr marL="0" indent="0">
              <a:spcBef>
                <a:spcPts val="0"/>
              </a:spcBef>
              <a:buFontTx/>
              <a:buNone/>
              <a:defRPr sz="1200"/>
            </a:lvl5pPr>
            <a:lvl6pPr marL="0" indent="0">
              <a:spcBef>
                <a:spcPts val="0"/>
              </a:spcBef>
              <a:buFontTx/>
              <a:buNone/>
              <a:defRPr sz="1200"/>
            </a:lvl6pPr>
            <a:lvl7pPr marL="0" indent="0">
              <a:spcBef>
                <a:spcPts val="0"/>
              </a:spcBef>
              <a:buFontTx/>
              <a:buNone/>
              <a:defRPr sz="1200"/>
            </a:lvl7pPr>
            <a:lvl8pPr marL="0" indent="0">
              <a:spcBef>
                <a:spcPts val="0"/>
              </a:spcBef>
              <a:buFontTx/>
              <a:buNone/>
              <a:defRPr sz="1200"/>
            </a:lvl8pPr>
            <a:lvl9pPr marL="0" indent="0">
              <a:spcBef>
                <a:spcPts val="0"/>
              </a:spcBef>
              <a:buFontTx/>
              <a:buNone/>
              <a:defRPr sz="1200"/>
            </a:lvl9pPr>
          </a:lstStyle>
          <a:p>
            <a:pPr lvl="0"/>
            <a:r>
              <a:rPr lang="en-US" dirty="0"/>
              <a:t>[Text]</a:t>
            </a:r>
          </a:p>
        </p:txBody>
      </p:sp>
      <p:cxnSp>
        <p:nvCxnSpPr>
          <p:cNvPr id="13" name="Line">
            <a:extLst>
              <a:ext uri="{FF2B5EF4-FFF2-40B4-BE49-F238E27FC236}">
                <a16:creationId xmlns:a16="http://schemas.microsoft.com/office/drawing/2014/main" id="{F2DB1599-E5B6-D209-1E82-4350F65DE8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914775" y="1508760"/>
            <a:ext cx="4817745" cy="0"/>
          </a:xfrm>
          <a:prstGeom prst="line">
            <a:avLst/>
          </a:prstGeom>
          <a:ln w="190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bg1"/>
          </a:fontRef>
        </p:style>
      </p:cxn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805CFA0D-D01E-34C3-4D7D-648C7F2BDC8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14776" y="1600200"/>
            <a:ext cx="609600" cy="77724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1pPr>
            <a:lvl2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2pPr>
            <a:lvl3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3pPr>
            <a:lvl4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4pPr>
            <a:lvl5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5pPr>
            <a:lvl6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6pPr>
            <a:lvl7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7pPr>
            <a:lvl8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8pPr>
            <a:lvl9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9pPr>
          </a:lstStyle>
          <a:p>
            <a:pPr lvl="0"/>
            <a:r>
              <a:rPr lang="en-US" dirty="0"/>
              <a:t>0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F4FA2CC-4925-F0A7-CD95-8F8CA39F84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19472" y="1600200"/>
            <a:ext cx="3813366" cy="77724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200"/>
            </a:lvl1pPr>
            <a:lvl2pPr marL="0" indent="0">
              <a:spcBef>
                <a:spcPts val="0"/>
              </a:spcBef>
              <a:buFontTx/>
              <a:buNone/>
              <a:defRPr sz="1200"/>
            </a:lvl2pPr>
            <a:lvl3pPr marL="0" indent="0">
              <a:spcBef>
                <a:spcPts val="0"/>
              </a:spcBef>
              <a:buFontTx/>
              <a:buNone/>
              <a:defRPr sz="1200"/>
            </a:lvl3pPr>
            <a:lvl4pPr marL="0" indent="0">
              <a:spcBef>
                <a:spcPts val="0"/>
              </a:spcBef>
              <a:buFontTx/>
              <a:buNone/>
              <a:defRPr sz="1200"/>
            </a:lvl4pPr>
            <a:lvl5pPr marL="0" indent="0">
              <a:spcBef>
                <a:spcPts val="0"/>
              </a:spcBef>
              <a:buFontTx/>
              <a:buNone/>
              <a:defRPr sz="1200"/>
            </a:lvl5pPr>
            <a:lvl6pPr marL="0" indent="0">
              <a:spcBef>
                <a:spcPts val="0"/>
              </a:spcBef>
              <a:buFontTx/>
              <a:buNone/>
              <a:defRPr sz="1200"/>
            </a:lvl6pPr>
            <a:lvl7pPr marL="0" indent="0">
              <a:spcBef>
                <a:spcPts val="0"/>
              </a:spcBef>
              <a:buFontTx/>
              <a:buNone/>
              <a:defRPr sz="1200"/>
            </a:lvl7pPr>
            <a:lvl8pPr marL="0" indent="0">
              <a:spcBef>
                <a:spcPts val="0"/>
              </a:spcBef>
              <a:buFontTx/>
              <a:buNone/>
              <a:defRPr sz="1200"/>
            </a:lvl8pPr>
            <a:lvl9pPr marL="0" indent="0">
              <a:spcBef>
                <a:spcPts val="0"/>
              </a:spcBef>
              <a:buFontTx/>
              <a:buNone/>
              <a:defRPr sz="1200"/>
            </a:lvl9pPr>
          </a:lstStyle>
          <a:p>
            <a:pPr lvl="0"/>
            <a:r>
              <a:rPr lang="en-US" dirty="0"/>
              <a:t>[Text]</a:t>
            </a:r>
          </a:p>
        </p:txBody>
      </p:sp>
      <p:cxnSp>
        <p:nvCxnSpPr>
          <p:cNvPr id="14" name="Line">
            <a:extLst>
              <a:ext uri="{FF2B5EF4-FFF2-40B4-BE49-F238E27FC236}">
                <a16:creationId xmlns:a16="http://schemas.microsoft.com/office/drawing/2014/main" id="{FA216048-F4AE-3D5D-743E-C28384B81A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914775" y="2606040"/>
            <a:ext cx="4817745" cy="0"/>
          </a:xfrm>
          <a:prstGeom prst="line">
            <a:avLst/>
          </a:prstGeom>
          <a:ln w="190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bg1"/>
          </a:fontRef>
        </p:style>
      </p:cxn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76B35AE7-B374-CF3B-A387-861DE388A50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14776" y="2697480"/>
            <a:ext cx="609600" cy="77724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1pPr>
            <a:lvl2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2pPr>
            <a:lvl3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3pPr>
            <a:lvl4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4pPr>
            <a:lvl5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5pPr>
            <a:lvl6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6pPr>
            <a:lvl7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7pPr>
            <a:lvl8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8pPr>
            <a:lvl9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9pPr>
          </a:lstStyle>
          <a:p>
            <a:pPr lvl="0"/>
            <a:r>
              <a:rPr lang="en-US" dirty="0"/>
              <a:t>0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F0AB060C-F3B9-484A-B148-6DC28A4C9B3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19472" y="2697480"/>
            <a:ext cx="3813366" cy="77724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200"/>
            </a:lvl1pPr>
            <a:lvl2pPr marL="0" indent="0">
              <a:spcBef>
                <a:spcPts val="0"/>
              </a:spcBef>
              <a:buFontTx/>
              <a:buNone/>
              <a:defRPr sz="1200"/>
            </a:lvl2pPr>
            <a:lvl3pPr marL="0" indent="0">
              <a:spcBef>
                <a:spcPts val="0"/>
              </a:spcBef>
              <a:buFontTx/>
              <a:buNone/>
              <a:defRPr sz="1200"/>
            </a:lvl3pPr>
            <a:lvl4pPr marL="0" indent="0">
              <a:spcBef>
                <a:spcPts val="0"/>
              </a:spcBef>
              <a:buFontTx/>
              <a:buNone/>
              <a:defRPr sz="1200"/>
            </a:lvl4pPr>
            <a:lvl5pPr marL="0" indent="0">
              <a:spcBef>
                <a:spcPts val="0"/>
              </a:spcBef>
              <a:buFontTx/>
              <a:buNone/>
              <a:defRPr sz="1200"/>
            </a:lvl5pPr>
            <a:lvl6pPr marL="0" indent="0">
              <a:spcBef>
                <a:spcPts val="0"/>
              </a:spcBef>
              <a:buFontTx/>
              <a:buNone/>
              <a:defRPr sz="1200"/>
            </a:lvl6pPr>
            <a:lvl7pPr marL="0" indent="0">
              <a:spcBef>
                <a:spcPts val="0"/>
              </a:spcBef>
              <a:buFontTx/>
              <a:buNone/>
              <a:defRPr sz="1200"/>
            </a:lvl7pPr>
            <a:lvl8pPr marL="0" indent="0">
              <a:spcBef>
                <a:spcPts val="0"/>
              </a:spcBef>
              <a:buFontTx/>
              <a:buNone/>
              <a:defRPr sz="1200"/>
            </a:lvl8pPr>
            <a:lvl9pPr marL="0" indent="0">
              <a:spcBef>
                <a:spcPts val="0"/>
              </a:spcBef>
              <a:buFontTx/>
              <a:buNone/>
              <a:defRPr sz="1200"/>
            </a:lvl9pPr>
          </a:lstStyle>
          <a:p>
            <a:pPr lvl="0"/>
            <a:r>
              <a:rPr lang="en-US" dirty="0"/>
              <a:t>[Text]</a:t>
            </a:r>
          </a:p>
        </p:txBody>
      </p:sp>
      <p:cxnSp>
        <p:nvCxnSpPr>
          <p:cNvPr id="15" name="Line">
            <a:extLst>
              <a:ext uri="{FF2B5EF4-FFF2-40B4-BE49-F238E27FC236}">
                <a16:creationId xmlns:a16="http://schemas.microsoft.com/office/drawing/2014/main" id="{EF870320-F1CE-FE61-EC7A-C99ABA223C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914775" y="3703320"/>
            <a:ext cx="4817745" cy="0"/>
          </a:xfrm>
          <a:prstGeom prst="line">
            <a:avLst/>
          </a:prstGeom>
          <a:ln w="190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bg1"/>
          </a:fontRef>
        </p:style>
      </p:cxn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7C1455EB-5B26-575D-DB32-F6DE87120E0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14776" y="3794760"/>
            <a:ext cx="609600" cy="85344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1pPr>
            <a:lvl2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2pPr>
            <a:lvl3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3pPr>
            <a:lvl4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4pPr>
            <a:lvl5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5pPr>
            <a:lvl6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6pPr>
            <a:lvl7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7pPr>
            <a:lvl8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8pPr>
            <a:lvl9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9pPr>
          </a:lstStyle>
          <a:p>
            <a:pPr lvl="0"/>
            <a:r>
              <a:rPr lang="en-US" dirty="0"/>
              <a:t>0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064C75ED-335E-E4C5-A3CA-5D574BE62C2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919472" y="3794760"/>
            <a:ext cx="3813366" cy="85344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200"/>
            </a:lvl1pPr>
            <a:lvl2pPr marL="0" indent="0">
              <a:spcBef>
                <a:spcPts val="0"/>
              </a:spcBef>
              <a:buFontTx/>
              <a:buNone/>
              <a:defRPr sz="1200"/>
            </a:lvl2pPr>
            <a:lvl3pPr marL="0" indent="0">
              <a:spcBef>
                <a:spcPts val="0"/>
              </a:spcBef>
              <a:buFontTx/>
              <a:buNone/>
              <a:defRPr sz="1200"/>
            </a:lvl3pPr>
            <a:lvl4pPr marL="0" indent="0">
              <a:spcBef>
                <a:spcPts val="0"/>
              </a:spcBef>
              <a:buFontTx/>
              <a:buNone/>
              <a:defRPr sz="1200"/>
            </a:lvl4pPr>
            <a:lvl5pPr marL="0" indent="0">
              <a:spcBef>
                <a:spcPts val="0"/>
              </a:spcBef>
              <a:buFontTx/>
              <a:buNone/>
              <a:defRPr sz="1200"/>
            </a:lvl5pPr>
            <a:lvl6pPr marL="0" indent="0">
              <a:spcBef>
                <a:spcPts val="0"/>
              </a:spcBef>
              <a:buFontTx/>
              <a:buNone/>
              <a:defRPr sz="1200"/>
            </a:lvl6pPr>
            <a:lvl7pPr marL="0" indent="0">
              <a:spcBef>
                <a:spcPts val="0"/>
              </a:spcBef>
              <a:buFontTx/>
              <a:buNone/>
              <a:defRPr sz="1200"/>
            </a:lvl7pPr>
            <a:lvl8pPr marL="0" indent="0">
              <a:spcBef>
                <a:spcPts val="0"/>
              </a:spcBef>
              <a:buFontTx/>
              <a:buNone/>
              <a:defRPr sz="1200"/>
            </a:lvl8pPr>
            <a:lvl9pPr marL="0" indent="0">
              <a:spcBef>
                <a:spcPts val="0"/>
              </a:spcBef>
              <a:buFontTx/>
              <a:buNone/>
              <a:defRPr sz="1200"/>
            </a:lvl9pPr>
          </a:lstStyle>
          <a:p>
            <a:pPr lvl="0"/>
            <a:r>
              <a:rPr lang="en-US" dirty="0"/>
              <a:t>[Text]</a:t>
            </a:r>
          </a:p>
        </p:txBody>
      </p:sp>
      <p:pic>
        <p:nvPicPr>
          <p:cNvPr id="7" name="UL Solutions">
            <a:extLst>
              <a:ext uri="{FF2B5EF4-FFF2-40B4-BE49-F238E27FC236}">
                <a16:creationId xmlns:a16="http://schemas.microsoft.com/office/drawing/2014/main" id="{BB046A0D-330A-F62D-2076-8A70D07E8F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41925" y="4730243"/>
            <a:ext cx="712555" cy="292608"/>
          </a:xfrm>
          <a:prstGeom prst="rect">
            <a:avLst/>
          </a:prstGeom>
        </p:spPr>
      </p:pic>
      <p:sp>
        <p:nvSpPr>
          <p:cNvPr id="6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FB653A9-F313-624D-BF6F-1C4E70BAF06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3441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x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548149-288D-B9B1-8122-6D6FC27926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[Optional slide title]</a:t>
            </a:r>
          </a:p>
        </p:txBody>
      </p:sp>
      <p:cxnSp>
        <p:nvCxnSpPr>
          <p:cNvPr id="10" name="Line">
            <a:extLst>
              <a:ext uri="{FF2B5EF4-FFF2-40B4-BE49-F238E27FC236}">
                <a16:creationId xmlns:a16="http://schemas.microsoft.com/office/drawing/2014/main" id="{032B760A-E50F-E25B-3508-583C3BC755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11480" y="1280160"/>
            <a:ext cx="2624328" cy="0"/>
          </a:xfrm>
          <a:prstGeom prst="line">
            <a:avLst/>
          </a:prstGeom>
          <a:ln w="19050" cap="flat">
            <a:solidFill>
              <a:srgbClr val="CA012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bg1"/>
          </a:fontRef>
        </p:style>
      </p:cxn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F2A9B0B1-E83C-48C2-0292-E1C897BD457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1163" y="1371600"/>
            <a:ext cx="612648" cy="128016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1pPr>
            <a:lvl2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2pPr>
            <a:lvl3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3pPr>
            <a:lvl4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4pPr>
            <a:lvl5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5pPr>
            <a:lvl6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6pPr>
            <a:lvl7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7pPr>
            <a:lvl8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8pPr>
            <a:lvl9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9pPr>
          </a:lstStyle>
          <a:p>
            <a:pPr lvl="0"/>
            <a:r>
              <a:rPr lang="en-US" dirty="0"/>
              <a:t>0</a:t>
            </a:r>
          </a:p>
        </p:txBody>
      </p:sp>
      <p:sp>
        <p:nvSpPr>
          <p:cNvPr id="3" name="Content Placeholder 3"/>
          <p:cNvSpPr>
            <a:spLocks noGrp="1"/>
          </p:cNvSpPr>
          <p:nvPr>
            <p:ph sz="half" idx="1" hasCustomPrompt="1"/>
          </p:nvPr>
        </p:nvSpPr>
        <p:spPr>
          <a:xfrm>
            <a:off x="1111249" y="1371600"/>
            <a:ext cx="1920240" cy="128016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200"/>
            </a:lvl1pPr>
            <a:lvl2pPr marL="0" indent="0">
              <a:spcBef>
                <a:spcPts val="0"/>
              </a:spcBef>
              <a:buFontTx/>
              <a:buNone/>
              <a:defRPr sz="1200"/>
            </a:lvl2pPr>
            <a:lvl3pPr marL="0" indent="0">
              <a:spcBef>
                <a:spcPts val="0"/>
              </a:spcBef>
              <a:buFontTx/>
              <a:buNone/>
              <a:defRPr sz="1200"/>
            </a:lvl3pPr>
            <a:lvl4pPr marL="0" indent="0">
              <a:spcBef>
                <a:spcPts val="0"/>
              </a:spcBef>
              <a:buFontTx/>
              <a:buNone/>
              <a:defRPr sz="1200"/>
            </a:lvl4pPr>
            <a:lvl5pPr marL="0" indent="0">
              <a:spcBef>
                <a:spcPts val="0"/>
              </a:spcBef>
              <a:buFontTx/>
              <a:buNone/>
              <a:defRPr sz="1200"/>
            </a:lvl5pPr>
            <a:lvl6pPr marL="0" indent="0">
              <a:spcBef>
                <a:spcPts val="0"/>
              </a:spcBef>
              <a:buFontTx/>
              <a:buNone/>
              <a:defRPr sz="1200"/>
            </a:lvl6pPr>
            <a:lvl7pPr marL="0" indent="0">
              <a:spcBef>
                <a:spcPts val="0"/>
              </a:spcBef>
              <a:buFontTx/>
              <a:buNone/>
              <a:defRPr sz="1200"/>
            </a:lvl7pPr>
            <a:lvl8pPr marL="0" indent="0">
              <a:spcBef>
                <a:spcPts val="0"/>
              </a:spcBef>
              <a:buFontTx/>
              <a:buNone/>
              <a:defRPr sz="1200"/>
            </a:lvl8pPr>
            <a:lvl9pPr marL="0" indent="0">
              <a:spcBef>
                <a:spcPts val="0"/>
              </a:spcBef>
              <a:buFontTx/>
              <a:buNone/>
              <a:defRPr sz="1200"/>
            </a:lvl9pPr>
          </a:lstStyle>
          <a:p>
            <a:pPr lvl="0"/>
            <a:r>
              <a:rPr lang="en-US" dirty="0"/>
              <a:t>[Text]</a:t>
            </a:r>
          </a:p>
        </p:txBody>
      </p:sp>
      <p:cxnSp>
        <p:nvCxnSpPr>
          <p:cNvPr id="12" name="Line">
            <a:extLst>
              <a:ext uri="{FF2B5EF4-FFF2-40B4-BE49-F238E27FC236}">
                <a16:creationId xmlns:a16="http://schemas.microsoft.com/office/drawing/2014/main" id="{EEFED67B-961F-A2C3-3CE7-424FC1708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214116" y="1280160"/>
            <a:ext cx="2624328" cy="0"/>
          </a:xfrm>
          <a:prstGeom prst="line">
            <a:avLst/>
          </a:prstGeom>
          <a:ln w="19050" cap="flat">
            <a:solidFill>
              <a:srgbClr val="CA012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bg1"/>
          </a:fontRef>
        </p:style>
      </p:cxn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6BCE7084-89AB-BBE8-C02F-6C5675190B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14115" y="1371600"/>
            <a:ext cx="612648" cy="128016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1pPr>
            <a:lvl2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2pPr>
            <a:lvl3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3pPr>
            <a:lvl4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4pPr>
            <a:lvl5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5pPr>
            <a:lvl6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6pPr>
            <a:lvl7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7pPr>
            <a:lvl8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8pPr>
            <a:lvl9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9pPr>
          </a:lstStyle>
          <a:p>
            <a:pPr lvl="0"/>
            <a:r>
              <a:rPr lang="en-US" dirty="0"/>
              <a:t>0</a:t>
            </a:r>
          </a:p>
        </p:txBody>
      </p:sp>
      <p:sp>
        <p:nvSpPr>
          <p:cNvPr id="4" name="Content Placeholder 5"/>
          <p:cNvSpPr>
            <a:spLocks noGrp="1"/>
          </p:cNvSpPr>
          <p:nvPr>
            <p:ph sz="half" idx="2" hasCustomPrompt="1"/>
          </p:nvPr>
        </p:nvSpPr>
        <p:spPr>
          <a:xfrm>
            <a:off x="3916045" y="1371600"/>
            <a:ext cx="1920240" cy="128016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200"/>
            </a:lvl1pPr>
            <a:lvl2pPr marL="0" indent="0">
              <a:spcBef>
                <a:spcPts val="0"/>
              </a:spcBef>
              <a:buFontTx/>
              <a:buNone/>
              <a:defRPr sz="1200"/>
            </a:lvl2pPr>
            <a:lvl3pPr marL="0" indent="0">
              <a:spcBef>
                <a:spcPts val="0"/>
              </a:spcBef>
              <a:buFontTx/>
              <a:buNone/>
              <a:defRPr sz="1200"/>
            </a:lvl3pPr>
            <a:lvl4pPr marL="0" indent="0">
              <a:spcBef>
                <a:spcPts val="0"/>
              </a:spcBef>
              <a:buFontTx/>
              <a:buNone/>
              <a:defRPr sz="1200"/>
            </a:lvl4pPr>
            <a:lvl5pPr marL="0" indent="0">
              <a:spcBef>
                <a:spcPts val="0"/>
              </a:spcBef>
              <a:buFontTx/>
              <a:buNone/>
              <a:defRPr sz="1200"/>
            </a:lvl5pPr>
            <a:lvl6pPr marL="0" indent="0">
              <a:spcBef>
                <a:spcPts val="0"/>
              </a:spcBef>
              <a:buFontTx/>
              <a:buNone/>
              <a:defRPr sz="1200"/>
            </a:lvl6pPr>
            <a:lvl7pPr marL="0" indent="0">
              <a:spcBef>
                <a:spcPts val="0"/>
              </a:spcBef>
              <a:buFontTx/>
              <a:buNone/>
              <a:defRPr sz="1200"/>
            </a:lvl7pPr>
            <a:lvl8pPr marL="0" indent="0">
              <a:spcBef>
                <a:spcPts val="0"/>
              </a:spcBef>
              <a:buFontTx/>
              <a:buNone/>
              <a:defRPr sz="1200"/>
            </a:lvl8pPr>
            <a:lvl9pPr marL="0" indent="0">
              <a:spcBef>
                <a:spcPts val="0"/>
              </a:spcBef>
              <a:buFontTx/>
              <a:buNone/>
              <a:defRPr sz="1200"/>
            </a:lvl9pPr>
          </a:lstStyle>
          <a:p>
            <a:pPr lvl="0"/>
            <a:r>
              <a:rPr lang="en-US" dirty="0"/>
              <a:t>[Text]</a:t>
            </a:r>
          </a:p>
        </p:txBody>
      </p:sp>
      <p:cxnSp>
        <p:nvCxnSpPr>
          <p:cNvPr id="14" name="Line">
            <a:extLst>
              <a:ext uri="{FF2B5EF4-FFF2-40B4-BE49-F238E27FC236}">
                <a16:creationId xmlns:a16="http://schemas.microsoft.com/office/drawing/2014/main" id="{EEF417DB-4D37-0127-48CE-E03CDF0B37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016117" y="1280160"/>
            <a:ext cx="2624328" cy="0"/>
          </a:xfrm>
          <a:prstGeom prst="line">
            <a:avLst/>
          </a:prstGeom>
          <a:ln w="19050" cap="flat">
            <a:solidFill>
              <a:srgbClr val="CA012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bg1"/>
          </a:fontRef>
        </p:style>
      </p:cxn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043C39E5-D474-202F-723B-0B1D4B1414E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117" y="1371600"/>
            <a:ext cx="612648" cy="128016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1pPr>
            <a:lvl2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2pPr>
            <a:lvl3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3pPr>
            <a:lvl4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4pPr>
            <a:lvl5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5pPr>
            <a:lvl6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6pPr>
            <a:lvl7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7pPr>
            <a:lvl8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8pPr>
            <a:lvl9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9pPr>
          </a:lstStyle>
          <a:p>
            <a:pPr lvl="0"/>
            <a:r>
              <a:rPr lang="en-US" dirty="0"/>
              <a:t>0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87B3509B-3D79-ECD2-5B02-BC1E0F0B4AFC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720205" y="1371600"/>
            <a:ext cx="1920240" cy="128016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200"/>
            </a:lvl1pPr>
            <a:lvl2pPr marL="0" indent="0">
              <a:spcBef>
                <a:spcPts val="0"/>
              </a:spcBef>
              <a:buFontTx/>
              <a:buNone/>
              <a:defRPr sz="1200"/>
            </a:lvl2pPr>
            <a:lvl3pPr marL="0" indent="0">
              <a:spcBef>
                <a:spcPts val="0"/>
              </a:spcBef>
              <a:buFontTx/>
              <a:buNone/>
              <a:defRPr sz="1200"/>
            </a:lvl3pPr>
            <a:lvl4pPr marL="0" indent="0">
              <a:spcBef>
                <a:spcPts val="0"/>
              </a:spcBef>
              <a:buFontTx/>
              <a:buNone/>
              <a:defRPr sz="1200"/>
            </a:lvl4pPr>
            <a:lvl5pPr marL="0" indent="0">
              <a:spcBef>
                <a:spcPts val="0"/>
              </a:spcBef>
              <a:buFontTx/>
              <a:buNone/>
              <a:defRPr sz="1200"/>
            </a:lvl5pPr>
            <a:lvl6pPr marL="0" indent="0">
              <a:spcBef>
                <a:spcPts val="0"/>
              </a:spcBef>
              <a:buFontTx/>
              <a:buNone/>
              <a:defRPr sz="1200"/>
            </a:lvl6pPr>
            <a:lvl7pPr marL="0" indent="0">
              <a:spcBef>
                <a:spcPts val="0"/>
              </a:spcBef>
              <a:buFontTx/>
              <a:buNone/>
              <a:defRPr sz="1200"/>
            </a:lvl7pPr>
            <a:lvl8pPr marL="0" indent="0">
              <a:spcBef>
                <a:spcPts val="0"/>
              </a:spcBef>
              <a:buFontTx/>
              <a:buNone/>
              <a:defRPr sz="1200"/>
            </a:lvl8pPr>
            <a:lvl9pPr marL="0" indent="0">
              <a:spcBef>
                <a:spcPts val="0"/>
              </a:spcBef>
              <a:buFontTx/>
              <a:buNone/>
              <a:defRPr sz="1200"/>
            </a:lvl9pPr>
          </a:lstStyle>
          <a:p>
            <a:pPr lvl="0"/>
            <a:r>
              <a:rPr lang="en-US" dirty="0"/>
              <a:t>[Text]</a:t>
            </a:r>
          </a:p>
        </p:txBody>
      </p:sp>
      <p:cxnSp>
        <p:nvCxnSpPr>
          <p:cNvPr id="17" name="Line">
            <a:extLst>
              <a:ext uri="{FF2B5EF4-FFF2-40B4-BE49-F238E27FC236}">
                <a16:creationId xmlns:a16="http://schemas.microsoft.com/office/drawing/2014/main" id="{A2E5A445-9921-81B5-3D1A-C59D90B820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11480" y="2834640"/>
            <a:ext cx="2624328" cy="0"/>
          </a:xfrm>
          <a:prstGeom prst="line">
            <a:avLst/>
          </a:prstGeom>
          <a:ln w="19050" cap="flat">
            <a:solidFill>
              <a:srgbClr val="CA012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bg1"/>
          </a:fontRef>
        </p:style>
      </p:cxn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DBD9B60D-AF96-E34C-DEE9-C411D3C06F4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1163" y="2926080"/>
            <a:ext cx="612648" cy="128016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1pPr>
            <a:lvl2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2pPr>
            <a:lvl3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3pPr>
            <a:lvl4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4pPr>
            <a:lvl5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5pPr>
            <a:lvl6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6pPr>
            <a:lvl7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7pPr>
            <a:lvl8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8pPr>
            <a:lvl9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9pPr>
          </a:lstStyle>
          <a:p>
            <a:pPr lvl="0"/>
            <a:r>
              <a:rPr lang="en-US" dirty="0"/>
              <a:t>0</a:t>
            </a:r>
          </a:p>
        </p:txBody>
      </p:sp>
      <p:sp>
        <p:nvSpPr>
          <p:cNvPr id="22" name="Content Placeholder 9">
            <a:extLst>
              <a:ext uri="{FF2B5EF4-FFF2-40B4-BE49-F238E27FC236}">
                <a16:creationId xmlns:a16="http://schemas.microsoft.com/office/drawing/2014/main" id="{BBAABEB5-5517-8DFE-BF89-28E5848138A5}"/>
              </a:ext>
            </a:extLst>
          </p:cNvPr>
          <p:cNvSpPr>
            <a:spLocks noGrp="1"/>
          </p:cNvSpPr>
          <p:nvPr>
            <p:ph sz="half" idx="19" hasCustomPrompt="1"/>
          </p:nvPr>
        </p:nvSpPr>
        <p:spPr>
          <a:xfrm>
            <a:off x="1111249" y="2926080"/>
            <a:ext cx="1920240" cy="128016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200"/>
            </a:lvl1pPr>
            <a:lvl2pPr marL="0" indent="0">
              <a:spcBef>
                <a:spcPts val="0"/>
              </a:spcBef>
              <a:buFontTx/>
              <a:buNone/>
              <a:defRPr sz="1200"/>
            </a:lvl2pPr>
            <a:lvl3pPr marL="0" indent="0">
              <a:spcBef>
                <a:spcPts val="0"/>
              </a:spcBef>
              <a:buFontTx/>
              <a:buNone/>
              <a:defRPr sz="1200"/>
            </a:lvl3pPr>
            <a:lvl4pPr marL="0" indent="0">
              <a:spcBef>
                <a:spcPts val="0"/>
              </a:spcBef>
              <a:buFontTx/>
              <a:buNone/>
              <a:defRPr sz="1200"/>
            </a:lvl4pPr>
            <a:lvl5pPr marL="0" indent="0">
              <a:spcBef>
                <a:spcPts val="0"/>
              </a:spcBef>
              <a:buFontTx/>
              <a:buNone/>
              <a:defRPr sz="1200"/>
            </a:lvl5pPr>
            <a:lvl6pPr marL="0" indent="0">
              <a:spcBef>
                <a:spcPts val="0"/>
              </a:spcBef>
              <a:buFontTx/>
              <a:buNone/>
              <a:defRPr sz="1200"/>
            </a:lvl6pPr>
            <a:lvl7pPr marL="0" indent="0">
              <a:spcBef>
                <a:spcPts val="0"/>
              </a:spcBef>
              <a:buFontTx/>
              <a:buNone/>
              <a:defRPr sz="1200"/>
            </a:lvl7pPr>
            <a:lvl8pPr marL="0" indent="0">
              <a:spcBef>
                <a:spcPts val="0"/>
              </a:spcBef>
              <a:buFontTx/>
              <a:buNone/>
              <a:defRPr sz="1200"/>
            </a:lvl8pPr>
            <a:lvl9pPr marL="0" indent="0">
              <a:spcBef>
                <a:spcPts val="0"/>
              </a:spcBef>
              <a:buFontTx/>
              <a:buNone/>
              <a:defRPr sz="1200"/>
            </a:lvl9pPr>
          </a:lstStyle>
          <a:p>
            <a:pPr lvl="0"/>
            <a:r>
              <a:rPr lang="en-US" dirty="0"/>
              <a:t>[Text]</a:t>
            </a:r>
          </a:p>
        </p:txBody>
      </p:sp>
      <p:cxnSp>
        <p:nvCxnSpPr>
          <p:cNvPr id="19" name="Line">
            <a:extLst>
              <a:ext uri="{FF2B5EF4-FFF2-40B4-BE49-F238E27FC236}">
                <a16:creationId xmlns:a16="http://schemas.microsoft.com/office/drawing/2014/main" id="{D3BBBD03-63A9-5680-A668-AD734D9AC5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214116" y="2834640"/>
            <a:ext cx="2624328" cy="0"/>
          </a:xfrm>
          <a:prstGeom prst="line">
            <a:avLst/>
          </a:prstGeom>
          <a:ln w="19050" cap="flat">
            <a:solidFill>
              <a:srgbClr val="CA012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bg1"/>
          </a:fontRef>
        </p:style>
      </p:cxn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BFCAC2B4-2A12-AC71-D2FF-A47B1A7F475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214115" y="2926080"/>
            <a:ext cx="612648" cy="128016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1pPr>
            <a:lvl2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2pPr>
            <a:lvl3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3pPr>
            <a:lvl4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4pPr>
            <a:lvl5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5pPr>
            <a:lvl6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6pPr>
            <a:lvl7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7pPr>
            <a:lvl8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8pPr>
            <a:lvl9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9pPr>
          </a:lstStyle>
          <a:p>
            <a:pPr lvl="0"/>
            <a:r>
              <a:rPr lang="en-US" dirty="0"/>
              <a:t>0</a:t>
            </a:r>
          </a:p>
        </p:txBody>
      </p:sp>
      <p:sp>
        <p:nvSpPr>
          <p:cNvPr id="24" name="Content Placeholder 11">
            <a:extLst>
              <a:ext uri="{FF2B5EF4-FFF2-40B4-BE49-F238E27FC236}">
                <a16:creationId xmlns:a16="http://schemas.microsoft.com/office/drawing/2014/main" id="{48253893-B570-7293-17A1-71E27CB3F1F1}"/>
              </a:ext>
            </a:extLst>
          </p:cNvPr>
          <p:cNvSpPr>
            <a:spLocks noGrp="1"/>
          </p:cNvSpPr>
          <p:nvPr>
            <p:ph sz="half" idx="21" hasCustomPrompt="1"/>
          </p:nvPr>
        </p:nvSpPr>
        <p:spPr>
          <a:xfrm>
            <a:off x="3916045" y="2926080"/>
            <a:ext cx="1920240" cy="128016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200"/>
            </a:lvl1pPr>
            <a:lvl2pPr marL="0" indent="0">
              <a:spcBef>
                <a:spcPts val="0"/>
              </a:spcBef>
              <a:buFontTx/>
              <a:buNone/>
              <a:defRPr sz="1200"/>
            </a:lvl2pPr>
            <a:lvl3pPr marL="0" indent="0">
              <a:spcBef>
                <a:spcPts val="0"/>
              </a:spcBef>
              <a:buFontTx/>
              <a:buNone/>
              <a:defRPr sz="1200"/>
            </a:lvl3pPr>
            <a:lvl4pPr marL="0" indent="0">
              <a:spcBef>
                <a:spcPts val="0"/>
              </a:spcBef>
              <a:buFontTx/>
              <a:buNone/>
              <a:defRPr sz="1200"/>
            </a:lvl4pPr>
            <a:lvl5pPr marL="0" indent="0">
              <a:spcBef>
                <a:spcPts val="0"/>
              </a:spcBef>
              <a:buFontTx/>
              <a:buNone/>
              <a:defRPr sz="1200"/>
            </a:lvl5pPr>
            <a:lvl6pPr marL="0" indent="0">
              <a:spcBef>
                <a:spcPts val="0"/>
              </a:spcBef>
              <a:buFontTx/>
              <a:buNone/>
              <a:defRPr sz="1200"/>
            </a:lvl6pPr>
            <a:lvl7pPr marL="0" indent="0">
              <a:spcBef>
                <a:spcPts val="0"/>
              </a:spcBef>
              <a:buFontTx/>
              <a:buNone/>
              <a:defRPr sz="1200"/>
            </a:lvl7pPr>
            <a:lvl8pPr marL="0" indent="0">
              <a:spcBef>
                <a:spcPts val="0"/>
              </a:spcBef>
              <a:buFontTx/>
              <a:buNone/>
              <a:defRPr sz="1200"/>
            </a:lvl8pPr>
            <a:lvl9pPr marL="0" indent="0">
              <a:spcBef>
                <a:spcPts val="0"/>
              </a:spcBef>
              <a:buFontTx/>
              <a:buNone/>
              <a:defRPr sz="1200"/>
            </a:lvl9pPr>
          </a:lstStyle>
          <a:p>
            <a:pPr lvl="0"/>
            <a:r>
              <a:rPr lang="en-US" dirty="0"/>
              <a:t>[Text]</a:t>
            </a:r>
          </a:p>
        </p:txBody>
      </p:sp>
      <p:cxnSp>
        <p:nvCxnSpPr>
          <p:cNvPr id="20" name="Line">
            <a:extLst>
              <a:ext uri="{FF2B5EF4-FFF2-40B4-BE49-F238E27FC236}">
                <a16:creationId xmlns:a16="http://schemas.microsoft.com/office/drawing/2014/main" id="{E68F0E95-0F10-85D0-3F82-18B46C62FF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016117" y="2834640"/>
            <a:ext cx="2624328" cy="0"/>
          </a:xfrm>
          <a:prstGeom prst="line">
            <a:avLst/>
          </a:prstGeom>
          <a:ln w="19050" cap="flat">
            <a:solidFill>
              <a:srgbClr val="CA012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bg1"/>
          </a:fontRef>
        </p:style>
      </p:cxn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06FE20AB-0650-08D3-7059-A9237D1EC5F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16117" y="2926080"/>
            <a:ext cx="612648" cy="128016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1pPr>
            <a:lvl2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2pPr>
            <a:lvl3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3pPr>
            <a:lvl4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4pPr>
            <a:lvl5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5pPr>
            <a:lvl6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6pPr>
            <a:lvl7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7pPr>
            <a:lvl8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8pPr>
            <a:lvl9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9pPr>
          </a:lstStyle>
          <a:p>
            <a:pPr lvl="0"/>
            <a:r>
              <a:rPr lang="en-US" dirty="0"/>
              <a:t>0</a:t>
            </a:r>
          </a:p>
        </p:txBody>
      </p:sp>
      <p:sp>
        <p:nvSpPr>
          <p:cNvPr id="26" name="Content Placeholder 13">
            <a:extLst>
              <a:ext uri="{FF2B5EF4-FFF2-40B4-BE49-F238E27FC236}">
                <a16:creationId xmlns:a16="http://schemas.microsoft.com/office/drawing/2014/main" id="{57C5898C-7B53-1B70-97CE-C94C8933378D}"/>
              </a:ext>
            </a:extLst>
          </p:cNvPr>
          <p:cNvSpPr>
            <a:spLocks noGrp="1"/>
          </p:cNvSpPr>
          <p:nvPr>
            <p:ph sz="half" idx="23" hasCustomPrompt="1"/>
          </p:nvPr>
        </p:nvSpPr>
        <p:spPr>
          <a:xfrm>
            <a:off x="6720205" y="2926080"/>
            <a:ext cx="1920240" cy="128016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200"/>
            </a:lvl1pPr>
            <a:lvl2pPr marL="0" indent="0">
              <a:spcBef>
                <a:spcPts val="0"/>
              </a:spcBef>
              <a:buFontTx/>
              <a:buNone/>
              <a:defRPr sz="1200"/>
            </a:lvl2pPr>
            <a:lvl3pPr marL="0" indent="0">
              <a:spcBef>
                <a:spcPts val="0"/>
              </a:spcBef>
              <a:buFontTx/>
              <a:buNone/>
              <a:defRPr sz="1200"/>
            </a:lvl3pPr>
            <a:lvl4pPr marL="0" indent="0">
              <a:spcBef>
                <a:spcPts val="0"/>
              </a:spcBef>
              <a:buFontTx/>
              <a:buNone/>
              <a:defRPr sz="1200"/>
            </a:lvl4pPr>
            <a:lvl5pPr marL="0" indent="0">
              <a:spcBef>
                <a:spcPts val="0"/>
              </a:spcBef>
              <a:buFontTx/>
              <a:buNone/>
              <a:defRPr sz="1200"/>
            </a:lvl5pPr>
            <a:lvl6pPr marL="0" indent="0">
              <a:spcBef>
                <a:spcPts val="0"/>
              </a:spcBef>
              <a:buFontTx/>
              <a:buNone/>
              <a:defRPr sz="1200"/>
            </a:lvl6pPr>
            <a:lvl7pPr marL="0" indent="0">
              <a:spcBef>
                <a:spcPts val="0"/>
              </a:spcBef>
              <a:buFontTx/>
              <a:buNone/>
              <a:defRPr sz="1200"/>
            </a:lvl7pPr>
            <a:lvl8pPr marL="0" indent="0">
              <a:spcBef>
                <a:spcPts val="0"/>
              </a:spcBef>
              <a:buFontTx/>
              <a:buNone/>
              <a:defRPr sz="1200"/>
            </a:lvl8pPr>
            <a:lvl9pPr marL="0" indent="0">
              <a:spcBef>
                <a:spcPts val="0"/>
              </a:spcBef>
              <a:buFontTx/>
              <a:buNone/>
              <a:defRPr sz="1200"/>
            </a:lvl9pPr>
          </a:lstStyle>
          <a:p>
            <a:pPr lvl="0"/>
            <a:r>
              <a:rPr lang="en-US" dirty="0"/>
              <a:t>[Text]</a:t>
            </a:r>
          </a:p>
        </p:txBody>
      </p:sp>
      <p:pic>
        <p:nvPicPr>
          <p:cNvPr id="18" name="UL Solutions" descr="UL Solutions">
            <a:extLst>
              <a:ext uri="{FF2B5EF4-FFF2-40B4-BE49-F238E27FC236}">
                <a16:creationId xmlns:a16="http://schemas.microsoft.com/office/drawing/2014/main" id="{9C350064-048B-3797-4B4B-29D978BA0A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41924" y="4730243"/>
            <a:ext cx="712556" cy="292608"/>
          </a:xfrm>
          <a:prstGeom prst="rect">
            <a:avLst/>
          </a:prstGeom>
        </p:spPr>
      </p:pic>
      <p:sp>
        <p:nvSpPr>
          <p:cNvPr id="7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53A9-F313-624D-BF6F-1C4E70BAF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037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tement Image">
    <p:bg>
      <p:bgPr>
        <a:solidFill>
          <a:srgbClr val="CA01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">
            <a:extLst>
              <a:ext uri="{FF2B5EF4-FFF2-40B4-BE49-F238E27FC236}">
                <a16:creationId xmlns:a16="http://schemas.microsoft.com/office/drawing/2014/main" id="{594D873B-19E9-7716-12D6-EC3B1319DA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918202" y="0"/>
            <a:ext cx="4225798" cy="5143500"/>
          </a:xfrm>
          <a:solidFill>
            <a:schemeClr val="tx1">
              <a:lumMod val="85000"/>
            </a:schemeClr>
          </a:solidFill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800">
                <a:solidFill>
                  <a:srgbClr val="00000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2"/>
          <p:cNvSpPr>
            <a:spLocks noGrp="1"/>
          </p:cNvSpPr>
          <p:nvPr>
            <p:ph type="title" hasCustomPrompt="1"/>
          </p:nvPr>
        </p:nvSpPr>
        <p:spPr>
          <a:xfrm>
            <a:off x="411481" y="411480"/>
            <a:ext cx="3803904" cy="685800"/>
          </a:xfrm>
        </p:spPr>
        <p:txBody>
          <a:bodyPr/>
          <a:lstStyle>
            <a:lvl1pPr>
              <a:defRPr sz="1100" cap="all" spc="20" baseline="0"/>
            </a:lvl1pPr>
          </a:lstStyle>
          <a:p>
            <a:r>
              <a:rPr lang="en-US" dirty="0"/>
              <a:t>[OPTIONAL SLIDE TITLE/EYEBROW]</a:t>
            </a:r>
          </a:p>
        </p:txBody>
      </p:sp>
      <p:cxnSp>
        <p:nvCxnSpPr>
          <p:cNvPr id="7" name="Line">
            <a:extLst>
              <a:ext uri="{FF2B5EF4-FFF2-40B4-BE49-F238E27FC236}">
                <a16:creationId xmlns:a16="http://schemas.microsoft.com/office/drawing/2014/main" id="{4A181CAC-CFA4-9D8F-C8D2-36FAD53E11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11480" y="1280160"/>
            <a:ext cx="3803904" cy="0"/>
          </a:xfrm>
          <a:prstGeom prst="line">
            <a:avLst/>
          </a:prstGeom>
          <a:ln w="190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bg1"/>
          </a:fontRef>
        </p:style>
      </p:cxn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6DC2985D-6568-E842-6143-6B36C39831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480" y="1417320"/>
            <a:ext cx="3803904" cy="3225747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400" b="0"/>
            </a:lvl1pPr>
            <a:lvl2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400" b="0"/>
            </a:lvl2pPr>
            <a:lvl3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400" b="0"/>
            </a:lvl3pPr>
            <a:lvl4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400" b="0"/>
            </a:lvl4pPr>
            <a:lvl5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400" b="0"/>
            </a:lvl5pPr>
            <a:lvl6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400" b="0"/>
            </a:lvl6pPr>
            <a:lvl7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400" b="0"/>
            </a:lvl7pPr>
            <a:lvl8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400" b="0"/>
            </a:lvl8pPr>
            <a:lvl9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400" b="0"/>
            </a:lvl9pPr>
          </a:lstStyle>
          <a:p>
            <a:pPr lvl="0"/>
            <a:r>
              <a:rPr lang="en-US" dirty="0"/>
              <a:t>[Statement]</a:t>
            </a:r>
          </a:p>
        </p:txBody>
      </p:sp>
      <p:pic>
        <p:nvPicPr>
          <p:cNvPr id="11" name="UL Solutions">
            <a:extLst>
              <a:ext uri="{FF2B5EF4-FFF2-40B4-BE49-F238E27FC236}">
                <a16:creationId xmlns:a16="http://schemas.microsoft.com/office/drawing/2014/main" id="{1784F5D1-51F5-6361-2A9B-8C3A1861F6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41925" y="4730243"/>
            <a:ext cx="712555" cy="292608"/>
          </a:xfrm>
          <a:prstGeom prst="rect">
            <a:avLst/>
          </a:prstGeom>
        </p:spPr>
      </p:pic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FB653A9-F313-624D-BF6F-1C4E70BAF06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5243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Boxes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">
            <a:extLst>
              <a:ext uri="{FF2B5EF4-FFF2-40B4-BE49-F238E27FC236}">
                <a16:creationId xmlns:a16="http://schemas.microsoft.com/office/drawing/2014/main" id="{586B91B5-07E3-AC57-4C8F-41D0A22AB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11480" y="1279523"/>
            <a:ext cx="4114800" cy="914400"/>
          </a:xfrm>
          <a:prstGeom prst="rect">
            <a:avLst/>
          </a:prstGeom>
          <a:solidFill>
            <a:srgbClr val="CA0123"/>
          </a:solidFill>
          <a:ln w="19050" cap="flat">
            <a:miter lim="800000"/>
          </a:ln>
        </p:spPr>
        <p:style>
          <a:lnRef idx="0">
            <a:schemeClr val="tx1"/>
          </a:lnRef>
          <a:fillRef idx="1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400"/>
          </a:p>
        </p:txBody>
      </p:sp>
      <p:sp>
        <p:nvSpPr>
          <p:cNvPr id="11" name="Rectangle">
            <a:extLst>
              <a:ext uri="{FF2B5EF4-FFF2-40B4-BE49-F238E27FC236}">
                <a16:creationId xmlns:a16="http://schemas.microsoft.com/office/drawing/2014/main" id="{F9661630-825C-E6BA-3402-584150214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16450" y="1279523"/>
            <a:ext cx="4114800" cy="914400"/>
          </a:xfrm>
          <a:prstGeom prst="rect">
            <a:avLst/>
          </a:prstGeom>
          <a:solidFill>
            <a:srgbClr val="5B0428"/>
          </a:solidFill>
          <a:ln w="19050" cap="flat">
            <a:miter lim="800000"/>
          </a:ln>
        </p:spPr>
        <p:style>
          <a:lnRef idx="0">
            <a:schemeClr val="tx1"/>
          </a:lnRef>
          <a:fillRef idx="1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40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E4123F2-12EB-3B7C-52AE-3F5EB6AE78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480" y="411480"/>
            <a:ext cx="5516245" cy="685800"/>
          </a:xfrm>
        </p:spPr>
        <p:txBody>
          <a:bodyPr/>
          <a:lstStyle/>
          <a:p>
            <a:r>
              <a:rPr lang="en-US" dirty="0"/>
              <a:t>[Optional slide title]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D2F9F1F6-03E1-D06C-AD65-0FED52E095C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48640" y="1416683"/>
            <a:ext cx="3840480" cy="64008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6pPr>
            <a:lvl7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7pPr>
            <a:lvl8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8pPr>
            <a:lvl9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[Heading]</a:t>
            </a:r>
          </a:p>
        </p:txBody>
      </p:sp>
      <p:sp>
        <p:nvSpPr>
          <p:cNvPr id="3" name="Content Placeholder 3"/>
          <p:cNvSpPr>
            <a:spLocks noGrp="1"/>
          </p:cNvSpPr>
          <p:nvPr>
            <p:ph sz="half" idx="1" hasCustomPrompt="1"/>
          </p:nvPr>
        </p:nvSpPr>
        <p:spPr>
          <a:xfrm>
            <a:off x="548640" y="2331720"/>
            <a:ext cx="3840480" cy="2316479"/>
          </a:xfrm>
        </p:spPr>
        <p:txBody>
          <a:bodyPr/>
          <a:lstStyle>
            <a:lvl1pPr marL="0" indent="0">
              <a:spcBef>
                <a:spcPts val="1200"/>
              </a:spcBef>
              <a:buFontTx/>
              <a:buNone/>
              <a:defRPr sz="1600"/>
            </a:lvl1pPr>
            <a:lvl2pPr marL="0" indent="0">
              <a:spcBef>
                <a:spcPts val="1200"/>
              </a:spcBef>
              <a:buFontTx/>
              <a:buNone/>
              <a:defRPr sz="1600"/>
            </a:lvl2pPr>
            <a:lvl3pPr marL="0" indent="0">
              <a:spcBef>
                <a:spcPts val="1200"/>
              </a:spcBef>
              <a:buFontTx/>
              <a:buNone/>
              <a:defRPr sz="1600"/>
            </a:lvl3pPr>
            <a:lvl4pPr marL="0" indent="0">
              <a:spcBef>
                <a:spcPts val="1200"/>
              </a:spcBef>
              <a:buFontTx/>
              <a:buNone/>
              <a:defRPr sz="1600"/>
            </a:lvl4pPr>
            <a:lvl5pPr marL="0" indent="0">
              <a:spcBef>
                <a:spcPts val="1200"/>
              </a:spcBef>
              <a:buFontTx/>
              <a:buNone/>
              <a:defRPr sz="1600"/>
            </a:lvl5pPr>
            <a:lvl6pPr marL="0" indent="0">
              <a:spcBef>
                <a:spcPts val="1200"/>
              </a:spcBef>
              <a:buFontTx/>
              <a:buNone/>
              <a:defRPr sz="1600"/>
            </a:lvl6pPr>
            <a:lvl7pPr marL="0" indent="0">
              <a:spcBef>
                <a:spcPts val="1200"/>
              </a:spcBef>
              <a:buFontTx/>
              <a:buNone/>
              <a:defRPr sz="1600"/>
            </a:lvl7pPr>
            <a:lvl8pPr marL="0" indent="0">
              <a:spcBef>
                <a:spcPts val="1200"/>
              </a:spcBef>
              <a:buFontTx/>
              <a:buNone/>
              <a:defRPr sz="1600"/>
            </a:lvl8pPr>
            <a:lvl9pPr marL="0" indent="0">
              <a:spcBef>
                <a:spcPts val="1200"/>
              </a:spcBef>
              <a:buFontTx/>
              <a:buNone/>
              <a:defRPr sz="1600"/>
            </a:lvl9pPr>
          </a:lstStyle>
          <a:p>
            <a:pPr lvl="0"/>
            <a:r>
              <a:rPr lang="en-US" dirty="0"/>
              <a:t>[Text]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B49B07D4-7E8D-77F2-8EFA-83A5D46D50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754880" y="1416683"/>
            <a:ext cx="3840480" cy="64008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6pPr>
            <a:lvl7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7pPr>
            <a:lvl8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8pPr>
            <a:lvl9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[Heading]</a:t>
            </a:r>
          </a:p>
        </p:txBody>
      </p:sp>
      <p:sp>
        <p:nvSpPr>
          <p:cNvPr id="4" name="Content Placeholder 5"/>
          <p:cNvSpPr>
            <a:spLocks noGrp="1"/>
          </p:cNvSpPr>
          <p:nvPr>
            <p:ph sz="half" idx="2" hasCustomPrompt="1"/>
          </p:nvPr>
        </p:nvSpPr>
        <p:spPr>
          <a:xfrm>
            <a:off x="4754880" y="2331720"/>
            <a:ext cx="3840480" cy="2316479"/>
          </a:xfrm>
        </p:spPr>
        <p:txBody>
          <a:bodyPr/>
          <a:lstStyle>
            <a:lvl1pPr marL="0" indent="0">
              <a:spcBef>
                <a:spcPts val="1200"/>
              </a:spcBef>
              <a:buFontTx/>
              <a:buNone/>
              <a:defRPr sz="1600"/>
            </a:lvl1pPr>
            <a:lvl2pPr marL="0" indent="0">
              <a:spcBef>
                <a:spcPts val="1200"/>
              </a:spcBef>
              <a:buFontTx/>
              <a:buNone/>
              <a:defRPr sz="1600"/>
            </a:lvl2pPr>
            <a:lvl3pPr marL="0" indent="0">
              <a:spcBef>
                <a:spcPts val="1200"/>
              </a:spcBef>
              <a:buFontTx/>
              <a:buNone/>
              <a:defRPr sz="1600"/>
            </a:lvl3pPr>
            <a:lvl4pPr marL="0" indent="0">
              <a:spcBef>
                <a:spcPts val="1200"/>
              </a:spcBef>
              <a:buFontTx/>
              <a:buNone/>
              <a:defRPr sz="1600"/>
            </a:lvl4pPr>
            <a:lvl5pPr marL="0" indent="0">
              <a:spcBef>
                <a:spcPts val="1200"/>
              </a:spcBef>
              <a:buFontTx/>
              <a:buNone/>
              <a:defRPr sz="1600"/>
            </a:lvl5pPr>
            <a:lvl6pPr marL="0" indent="0">
              <a:spcBef>
                <a:spcPts val="1200"/>
              </a:spcBef>
              <a:buFontTx/>
              <a:buNone/>
              <a:defRPr sz="1600"/>
            </a:lvl6pPr>
            <a:lvl7pPr marL="0" indent="0">
              <a:spcBef>
                <a:spcPts val="1200"/>
              </a:spcBef>
              <a:buFontTx/>
              <a:buNone/>
              <a:defRPr sz="1600"/>
            </a:lvl7pPr>
            <a:lvl8pPr marL="0" indent="0">
              <a:spcBef>
                <a:spcPts val="1200"/>
              </a:spcBef>
              <a:buFontTx/>
              <a:buNone/>
              <a:defRPr sz="1600"/>
            </a:lvl8pPr>
            <a:lvl9pPr marL="0" indent="0">
              <a:spcBef>
                <a:spcPts val="1200"/>
              </a:spcBef>
              <a:buFontTx/>
              <a:buNone/>
              <a:defRPr sz="1600"/>
            </a:lvl9pPr>
          </a:lstStyle>
          <a:p>
            <a:pPr lvl="0"/>
            <a:r>
              <a:rPr lang="en-US" dirty="0"/>
              <a:t>[Text]</a:t>
            </a:r>
          </a:p>
        </p:txBody>
      </p:sp>
      <p:pic>
        <p:nvPicPr>
          <p:cNvPr id="10" name="UL Solutions" descr="UL Solutions">
            <a:extLst>
              <a:ext uri="{FF2B5EF4-FFF2-40B4-BE49-F238E27FC236}">
                <a16:creationId xmlns:a16="http://schemas.microsoft.com/office/drawing/2014/main" id="{9AC22A1B-5854-FB74-7FD9-8821EEB6DE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41924" y="4730243"/>
            <a:ext cx="712556" cy="292608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53A9-F313-624D-BF6F-1C4E70BAF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110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Boxes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">
            <a:extLst>
              <a:ext uri="{FF2B5EF4-FFF2-40B4-BE49-F238E27FC236}">
                <a16:creationId xmlns:a16="http://schemas.microsoft.com/office/drawing/2014/main" id="{586B91B5-07E3-AC57-4C8F-41D0A22AB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11480" y="1279523"/>
            <a:ext cx="2715768" cy="914400"/>
          </a:xfrm>
          <a:prstGeom prst="rect">
            <a:avLst/>
          </a:prstGeom>
          <a:solidFill>
            <a:srgbClr val="CA0123"/>
          </a:solidFill>
          <a:ln w="19050" cap="flat">
            <a:miter lim="800000"/>
          </a:ln>
        </p:spPr>
        <p:style>
          <a:lnRef idx="0">
            <a:schemeClr val="tx1"/>
          </a:lnRef>
          <a:fillRef idx="1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400"/>
          </a:p>
        </p:txBody>
      </p:sp>
      <p:sp>
        <p:nvSpPr>
          <p:cNvPr id="11" name="Rectangle">
            <a:extLst>
              <a:ext uri="{FF2B5EF4-FFF2-40B4-BE49-F238E27FC236}">
                <a16:creationId xmlns:a16="http://schemas.microsoft.com/office/drawing/2014/main" id="{F9661630-825C-E6BA-3402-584150214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214116" y="1279523"/>
            <a:ext cx="2715768" cy="914400"/>
          </a:xfrm>
          <a:prstGeom prst="rect">
            <a:avLst/>
          </a:prstGeom>
          <a:solidFill>
            <a:srgbClr val="5B0428"/>
          </a:solidFill>
          <a:ln w="19050" cap="flat">
            <a:miter lim="800000"/>
          </a:ln>
        </p:spPr>
        <p:style>
          <a:lnRef idx="0">
            <a:schemeClr val="tx1"/>
          </a:lnRef>
          <a:fillRef idx="1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400"/>
          </a:p>
        </p:txBody>
      </p:sp>
      <p:sp>
        <p:nvSpPr>
          <p:cNvPr id="12" name="Rectangle">
            <a:extLst>
              <a:ext uri="{FF2B5EF4-FFF2-40B4-BE49-F238E27FC236}">
                <a16:creationId xmlns:a16="http://schemas.microsoft.com/office/drawing/2014/main" id="{EC8DABD9-0903-42DA-E802-AA4DBD0C11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16752" y="1279523"/>
            <a:ext cx="2715768" cy="914400"/>
          </a:xfrm>
          <a:prstGeom prst="rect">
            <a:avLst/>
          </a:prstGeom>
          <a:solidFill>
            <a:srgbClr val="E5DDCA"/>
          </a:solidFill>
          <a:ln w="19050" cap="flat">
            <a:miter lim="800000"/>
          </a:ln>
        </p:spPr>
        <p:style>
          <a:lnRef idx="0">
            <a:schemeClr val="tx1"/>
          </a:lnRef>
          <a:fillRef idx="1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40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E4123F2-12EB-3B7C-52AE-3F5EB6AE78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480" y="411480"/>
            <a:ext cx="5516245" cy="685800"/>
          </a:xfrm>
        </p:spPr>
        <p:txBody>
          <a:bodyPr/>
          <a:lstStyle/>
          <a:p>
            <a:r>
              <a:rPr lang="en-US" dirty="0"/>
              <a:t>[Optional slide title]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D2F9F1F6-03E1-D06C-AD65-0FED52E095C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48640" y="1416683"/>
            <a:ext cx="2441448" cy="64008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6pPr>
            <a:lvl7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7pPr>
            <a:lvl8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8pPr>
            <a:lvl9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[Heading]</a:t>
            </a:r>
          </a:p>
        </p:txBody>
      </p:sp>
      <p:sp>
        <p:nvSpPr>
          <p:cNvPr id="3" name="Content Placeholder 3"/>
          <p:cNvSpPr>
            <a:spLocks noGrp="1"/>
          </p:cNvSpPr>
          <p:nvPr>
            <p:ph sz="half" idx="1" hasCustomPrompt="1"/>
          </p:nvPr>
        </p:nvSpPr>
        <p:spPr>
          <a:xfrm>
            <a:off x="548640" y="2331720"/>
            <a:ext cx="2441448" cy="2316479"/>
          </a:xfrm>
        </p:spPr>
        <p:txBody>
          <a:bodyPr/>
          <a:lstStyle>
            <a:lvl1pPr marL="0" indent="0">
              <a:spcBef>
                <a:spcPts val="1200"/>
              </a:spcBef>
              <a:buFontTx/>
              <a:buNone/>
              <a:defRPr sz="1600"/>
            </a:lvl1pPr>
            <a:lvl2pPr marL="0" indent="0">
              <a:spcBef>
                <a:spcPts val="1200"/>
              </a:spcBef>
              <a:buFontTx/>
              <a:buNone/>
              <a:defRPr sz="1600"/>
            </a:lvl2pPr>
            <a:lvl3pPr marL="0" indent="0">
              <a:spcBef>
                <a:spcPts val="1200"/>
              </a:spcBef>
              <a:buFontTx/>
              <a:buNone/>
              <a:defRPr sz="1600"/>
            </a:lvl3pPr>
            <a:lvl4pPr marL="0" indent="0">
              <a:spcBef>
                <a:spcPts val="1200"/>
              </a:spcBef>
              <a:buFontTx/>
              <a:buNone/>
              <a:defRPr sz="1600"/>
            </a:lvl4pPr>
            <a:lvl5pPr marL="0" indent="0">
              <a:spcBef>
                <a:spcPts val="1200"/>
              </a:spcBef>
              <a:buFontTx/>
              <a:buNone/>
              <a:defRPr sz="1600"/>
            </a:lvl5pPr>
            <a:lvl6pPr marL="0" indent="0">
              <a:spcBef>
                <a:spcPts val="1200"/>
              </a:spcBef>
              <a:buFontTx/>
              <a:buNone/>
              <a:defRPr sz="1600"/>
            </a:lvl6pPr>
            <a:lvl7pPr marL="0" indent="0">
              <a:spcBef>
                <a:spcPts val="1200"/>
              </a:spcBef>
              <a:buFontTx/>
              <a:buNone/>
              <a:defRPr sz="1600"/>
            </a:lvl7pPr>
            <a:lvl8pPr marL="0" indent="0">
              <a:spcBef>
                <a:spcPts val="1200"/>
              </a:spcBef>
              <a:buFontTx/>
              <a:buNone/>
              <a:defRPr sz="1600"/>
            </a:lvl8pPr>
            <a:lvl9pPr marL="0" indent="0">
              <a:spcBef>
                <a:spcPts val="1200"/>
              </a:spcBef>
              <a:buFontTx/>
              <a:buNone/>
              <a:defRPr sz="1600"/>
            </a:lvl9pPr>
          </a:lstStyle>
          <a:p>
            <a:pPr lvl="0"/>
            <a:r>
              <a:rPr lang="en-US" dirty="0"/>
              <a:t>[Text]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B49B07D4-7E8D-77F2-8EFA-83A5D46D50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351276" y="1416683"/>
            <a:ext cx="2441448" cy="64008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6pPr>
            <a:lvl7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7pPr>
            <a:lvl8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8pPr>
            <a:lvl9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[Heading]</a:t>
            </a:r>
          </a:p>
        </p:txBody>
      </p:sp>
      <p:sp>
        <p:nvSpPr>
          <p:cNvPr id="4" name="Content Placeholder 5"/>
          <p:cNvSpPr>
            <a:spLocks noGrp="1"/>
          </p:cNvSpPr>
          <p:nvPr>
            <p:ph sz="half" idx="2" hasCustomPrompt="1"/>
          </p:nvPr>
        </p:nvSpPr>
        <p:spPr>
          <a:xfrm>
            <a:off x="3351276" y="2331720"/>
            <a:ext cx="2441448" cy="2316479"/>
          </a:xfrm>
        </p:spPr>
        <p:txBody>
          <a:bodyPr/>
          <a:lstStyle>
            <a:lvl1pPr marL="0" indent="0">
              <a:spcBef>
                <a:spcPts val="1200"/>
              </a:spcBef>
              <a:buFontTx/>
              <a:buNone/>
              <a:defRPr sz="1600"/>
            </a:lvl1pPr>
            <a:lvl2pPr marL="0" indent="0">
              <a:spcBef>
                <a:spcPts val="1200"/>
              </a:spcBef>
              <a:buFontTx/>
              <a:buNone/>
              <a:defRPr sz="1600"/>
            </a:lvl2pPr>
            <a:lvl3pPr marL="0" indent="0">
              <a:spcBef>
                <a:spcPts val="1200"/>
              </a:spcBef>
              <a:buFontTx/>
              <a:buNone/>
              <a:defRPr sz="1600"/>
            </a:lvl3pPr>
            <a:lvl4pPr marL="0" indent="0">
              <a:spcBef>
                <a:spcPts val="1200"/>
              </a:spcBef>
              <a:buFontTx/>
              <a:buNone/>
              <a:defRPr sz="1600"/>
            </a:lvl4pPr>
            <a:lvl5pPr marL="0" indent="0">
              <a:spcBef>
                <a:spcPts val="1200"/>
              </a:spcBef>
              <a:buFontTx/>
              <a:buNone/>
              <a:defRPr sz="1600"/>
            </a:lvl5pPr>
            <a:lvl6pPr marL="0" indent="0">
              <a:spcBef>
                <a:spcPts val="1200"/>
              </a:spcBef>
              <a:buFontTx/>
              <a:buNone/>
              <a:defRPr sz="1600"/>
            </a:lvl6pPr>
            <a:lvl7pPr marL="0" indent="0">
              <a:spcBef>
                <a:spcPts val="1200"/>
              </a:spcBef>
              <a:buFontTx/>
              <a:buNone/>
              <a:defRPr sz="1600"/>
            </a:lvl7pPr>
            <a:lvl8pPr marL="0" indent="0">
              <a:spcBef>
                <a:spcPts val="1200"/>
              </a:spcBef>
              <a:buFontTx/>
              <a:buNone/>
              <a:defRPr sz="1600"/>
            </a:lvl8pPr>
            <a:lvl9pPr marL="0" indent="0">
              <a:spcBef>
                <a:spcPts val="1200"/>
              </a:spcBef>
              <a:buFontTx/>
              <a:buNone/>
              <a:defRPr sz="1600"/>
            </a:lvl9pPr>
          </a:lstStyle>
          <a:p>
            <a:pPr lvl="0"/>
            <a:r>
              <a:rPr lang="en-US" dirty="0"/>
              <a:t>[Text]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0B80CCE7-DA13-C32F-71C6-2F68819603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6153912" y="1416683"/>
            <a:ext cx="2441448" cy="64008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tx1"/>
                </a:solidFill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tx1"/>
                </a:solidFill>
              </a:defRPr>
            </a:lvl6pPr>
            <a:lvl7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tx1"/>
                </a:solidFill>
              </a:defRPr>
            </a:lvl7pPr>
            <a:lvl8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tx1"/>
                </a:solidFill>
              </a:defRPr>
            </a:lvl8pPr>
            <a:lvl9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[Heading]</a:t>
            </a:r>
          </a:p>
        </p:txBody>
      </p:sp>
      <p:sp>
        <p:nvSpPr>
          <p:cNvPr id="16" name="Content Placeholder 7">
            <a:extLst>
              <a:ext uri="{FF2B5EF4-FFF2-40B4-BE49-F238E27FC236}">
                <a16:creationId xmlns:a16="http://schemas.microsoft.com/office/drawing/2014/main" id="{434EA740-024C-94E3-A7F1-E1648E067B51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6153912" y="2331720"/>
            <a:ext cx="2441448" cy="2316479"/>
          </a:xfrm>
        </p:spPr>
        <p:txBody>
          <a:bodyPr/>
          <a:lstStyle>
            <a:lvl1pPr marL="0" indent="0">
              <a:spcBef>
                <a:spcPts val="1200"/>
              </a:spcBef>
              <a:buFontTx/>
              <a:buNone/>
              <a:defRPr sz="1600"/>
            </a:lvl1pPr>
            <a:lvl2pPr marL="0" indent="0">
              <a:spcBef>
                <a:spcPts val="1200"/>
              </a:spcBef>
              <a:buFontTx/>
              <a:buNone/>
              <a:defRPr sz="1600"/>
            </a:lvl2pPr>
            <a:lvl3pPr marL="0" indent="0">
              <a:spcBef>
                <a:spcPts val="1200"/>
              </a:spcBef>
              <a:buFontTx/>
              <a:buNone/>
              <a:defRPr sz="1600"/>
            </a:lvl3pPr>
            <a:lvl4pPr marL="0" indent="0">
              <a:spcBef>
                <a:spcPts val="1200"/>
              </a:spcBef>
              <a:buFontTx/>
              <a:buNone/>
              <a:defRPr sz="1600"/>
            </a:lvl4pPr>
            <a:lvl5pPr marL="0" indent="0">
              <a:spcBef>
                <a:spcPts val="1200"/>
              </a:spcBef>
              <a:buFontTx/>
              <a:buNone/>
              <a:defRPr sz="1600"/>
            </a:lvl5pPr>
            <a:lvl6pPr marL="0" indent="0">
              <a:spcBef>
                <a:spcPts val="1200"/>
              </a:spcBef>
              <a:buFontTx/>
              <a:buNone/>
              <a:defRPr sz="1600"/>
            </a:lvl6pPr>
            <a:lvl7pPr marL="0" indent="0">
              <a:spcBef>
                <a:spcPts val="1200"/>
              </a:spcBef>
              <a:buFontTx/>
              <a:buNone/>
              <a:defRPr sz="1600"/>
            </a:lvl7pPr>
            <a:lvl8pPr marL="0" indent="0">
              <a:spcBef>
                <a:spcPts val="1200"/>
              </a:spcBef>
              <a:buFontTx/>
              <a:buNone/>
              <a:defRPr sz="1600"/>
            </a:lvl8pPr>
            <a:lvl9pPr marL="0" indent="0">
              <a:spcBef>
                <a:spcPts val="1200"/>
              </a:spcBef>
              <a:buFontTx/>
              <a:buNone/>
              <a:defRPr sz="1600"/>
            </a:lvl9pPr>
          </a:lstStyle>
          <a:p>
            <a:pPr lvl="0"/>
            <a:r>
              <a:rPr lang="en-US" dirty="0"/>
              <a:t>[Text]</a:t>
            </a:r>
          </a:p>
        </p:txBody>
      </p:sp>
      <p:pic>
        <p:nvPicPr>
          <p:cNvPr id="10" name="UL Solutions" descr="UL Solutions">
            <a:extLst>
              <a:ext uri="{FF2B5EF4-FFF2-40B4-BE49-F238E27FC236}">
                <a16:creationId xmlns:a16="http://schemas.microsoft.com/office/drawing/2014/main" id="{9AC22A1B-5854-FB74-7FD9-8821EEB6DE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41924" y="4730243"/>
            <a:ext cx="712556" cy="292608"/>
          </a:xfrm>
          <a:prstGeom prst="rect">
            <a:avLst/>
          </a:prstGeom>
        </p:spPr>
      </p:pic>
      <p:sp>
        <p:nvSpPr>
          <p:cNvPr id="7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53A9-F313-624D-BF6F-1C4E70BAF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199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ur Boxes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">
            <a:extLst>
              <a:ext uri="{FF2B5EF4-FFF2-40B4-BE49-F238E27FC236}">
                <a16:creationId xmlns:a16="http://schemas.microsoft.com/office/drawing/2014/main" id="{586B91B5-07E3-AC57-4C8F-41D0A22AB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11480" y="1279523"/>
            <a:ext cx="2011680" cy="914400"/>
          </a:xfrm>
          <a:prstGeom prst="rect">
            <a:avLst/>
          </a:prstGeom>
          <a:solidFill>
            <a:srgbClr val="CA0123"/>
          </a:solidFill>
          <a:ln w="19050" cap="flat">
            <a:miter lim="800000"/>
          </a:ln>
        </p:spPr>
        <p:style>
          <a:lnRef idx="0">
            <a:schemeClr val="tx1"/>
          </a:lnRef>
          <a:fillRef idx="1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400"/>
          </a:p>
        </p:txBody>
      </p:sp>
      <p:sp>
        <p:nvSpPr>
          <p:cNvPr id="11" name="Rectangle">
            <a:extLst>
              <a:ext uri="{FF2B5EF4-FFF2-40B4-BE49-F238E27FC236}">
                <a16:creationId xmlns:a16="http://schemas.microsoft.com/office/drawing/2014/main" id="{F9661630-825C-E6BA-3402-584150214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514600" y="1279523"/>
            <a:ext cx="2011680" cy="914400"/>
          </a:xfrm>
          <a:prstGeom prst="rect">
            <a:avLst/>
          </a:prstGeom>
          <a:solidFill>
            <a:srgbClr val="5B0428"/>
          </a:solidFill>
          <a:ln w="19050" cap="flat">
            <a:miter lim="800000"/>
          </a:ln>
        </p:spPr>
        <p:style>
          <a:lnRef idx="0">
            <a:schemeClr val="tx1"/>
          </a:lnRef>
          <a:fillRef idx="1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400"/>
          </a:p>
        </p:txBody>
      </p:sp>
      <p:sp>
        <p:nvSpPr>
          <p:cNvPr id="12" name="Rectangle">
            <a:extLst>
              <a:ext uri="{FF2B5EF4-FFF2-40B4-BE49-F238E27FC236}">
                <a16:creationId xmlns:a16="http://schemas.microsoft.com/office/drawing/2014/main" id="{EC8DABD9-0903-42DA-E802-AA4DBD0C11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17720" y="1279523"/>
            <a:ext cx="2011680" cy="914400"/>
          </a:xfrm>
          <a:prstGeom prst="rect">
            <a:avLst/>
          </a:prstGeom>
          <a:solidFill>
            <a:srgbClr val="E5DDCA"/>
          </a:solidFill>
          <a:ln w="19050" cap="flat">
            <a:miter lim="800000"/>
          </a:ln>
        </p:spPr>
        <p:style>
          <a:lnRef idx="0">
            <a:schemeClr val="tx1"/>
          </a:lnRef>
          <a:fillRef idx="1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400"/>
          </a:p>
        </p:txBody>
      </p:sp>
      <p:sp>
        <p:nvSpPr>
          <p:cNvPr id="18" name="Rectangle">
            <a:extLst>
              <a:ext uri="{FF2B5EF4-FFF2-40B4-BE49-F238E27FC236}">
                <a16:creationId xmlns:a16="http://schemas.microsoft.com/office/drawing/2014/main" id="{DD1F431A-0341-172E-B28C-85CB518E8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20840" y="1279523"/>
            <a:ext cx="2011680" cy="914400"/>
          </a:xfrm>
          <a:prstGeom prst="rect">
            <a:avLst/>
          </a:prstGeom>
          <a:solidFill>
            <a:srgbClr val="9EC5D9"/>
          </a:solidFill>
          <a:ln w="19050" cap="flat">
            <a:noFill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E4123F2-12EB-3B7C-52AE-3F5EB6AE78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480" y="411480"/>
            <a:ext cx="5516245" cy="685800"/>
          </a:xfrm>
        </p:spPr>
        <p:txBody>
          <a:bodyPr/>
          <a:lstStyle/>
          <a:p>
            <a:r>
              <a:rPr lang="en-US" dirty="0"/>
              <a:t>[Optional slide title]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D2F9F1F6-03E1-D06C-AD65-0FED52E095C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48640" y="1416683"/>
            <a:ext cx="1737360" cy="6858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bg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bg1"/>
                </a:solidFill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bg1"/>
                </a:solidFill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bg1"/>
                </a:solidFill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bg1"/>
                </a:solidFill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bg1"/>
                </a:solidFill>
              </a:defRPr>
            </a:lvl6pPr>
            <a:lvl7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bg1"/>
                </a:solidFill>
              </a:defRPr>
            </a:lvl7pPr>
            <a:lvl8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bg1"/>
                </a:solidFill>
              </a:defRPr>
            </a:lvl8pPr>
            <a:lvl9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[Heading]</a:t>
            </a:r>
          </a:p>
        </p:txBody>
      </p:sp>
      <p:sp>
        <p:nvSpPr>
          <p:cNvPr id="3" name="Content Placeholder 3"/>
          <p:cNvSpPr>
            <a:spLocks noGrp="1"/>
          </p:cNvSpPr>
          <p:nvPr>
            <p:ph sz="half" idx="1" hasCustomPrompt="1"/>
          </p:nvPr>
        </p:nvSpPr>
        <p:spPr>
          <a:xfrm>
            <a:off x="548640" y="2331720"/>
            <a:ext cx="1737360" cy="2316479"/>
          </a:xfrm>
        </p:spPr>
        <p:txBody>
          <a:bodyPr/>
          <a:lstStyle>
            <a:lvl1pPr marL="0" indent="0">
              <a:spcBef>
                <a:spcPts val="900"/>
              </a:spcBef>
              <a:buFontTx/>
              <a:buNone/>
              <a:defRPr sz="1400"/>
            </a:lvl1pPr>
            <a:lvl2pPr marL="0" indent="0">
              <a:spcBef>
                <a:spcPts val="900"/>
              </a:spcBef>
              <a:buFontTx/>
              <a:buNone/>
              <a:defRPr sz="1400"/>
            </a:lvl2pPr>
            <a:lvl3pPr marL="0" indent="0">
              <a:spcBef>
                <a:spcPts val="900"/>
              </a:spcBef>
              <a:buFontTx/>
              <a:buNone/>
              <a:defRPr sz="1400"/>
            </a:lvl3pPr>
            <a:lvl4pPr marL="0" indent="0">
              <a:spcBef>
                <a:spcPts val="900"/>
              </a:spcBef>
              <a:buFontTx/>
              <a:buNone/>
              <a:defRPr sz="1400"/>
            </a:lvl4pPr>
            <a:lvl5pPr marL="0" indent="0">
              <a:spcBef>
                <a:spcPts val="900"/>
              </a:spcBef>
              <a:buFontTx/>
              <a:buNone/>
              <a:defRPr sz="1400"/>
            </a:lvl5pPr>
            <a:lvl6pPr marL="0" indent="0">
              <a:spcBef>
                <a:spcPts val="900"/>
              </a:spcBef>
              <a:buFontTx/>
              <a:buNone/>
              <a:defRPr sz="1400"/>
            </a:lvl6pPr>
            <a:lvl7pPr marL="0" indent="0">
              <a:spcBef>
                <a:spcPts val="900"/>
              </a:spcBef>
              <a:buFontTx/>
              <a:buNone/>
              <a:defRPr sz="1400"/>
            </a:lvl7pPr>
            <a:lvl8pPr marL="0" indent="0">
              <a:spcBef>
                <a:spcPts val="900"/>
              </a:spcBef>
              <a:buFontTx/>
              <a:buNone/>
              <a:defRPr sz="1400"/>
            </a:lvl8pPr>
            <a:lvl9pPr marL="0" indent="0">
              <a:spcBef>
                <a:spcPts val="900"/>
              </a:spcBef>
              <a:buFontTx/>
              <a:buNone/>
              <a:defRPr sz="1400"/>
            </a:lvl9pPr>
          </a:lstStyle>
          <a:p>
            <a:pPr lvl="0"/>
            <a:r>
              <a:rPr lang="en-US" dirty="0"/>
              <a:t>[Text]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B49B07D4-7E8D-77F2-8EFA-83A5D46D50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651760" y="1416683"/>
            <a:ext cx="1737360" cy="6858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bg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bg1"/>
                </a:solidFill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bg1"/>
                </a:solidFill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bg1"/>
                </a:solidFill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bg1"/>
                </a:solidFill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bg1"/>
                </a:solidFill>
              </a:defRPr>
            </a:lvl6pPr>
            <a:lvl7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bg1"/>
                </a:solidFill>
              </a:defRPr>
            </a:lvl7pPr>
            <a:lvl8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bg1"/>
                </a:solidFill>
              </a:defRPr>
            </a:lvl8pPr>
            <a:lvl9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[Heading]</a:t>
            </a:r>
          </a:p>
        </p:txBody>
      </p:sp>
      <p:sp>
        <p:nvSpPr>
          <p:cNvPr id="4" name="Content Placeholder 5"/>
          <p:cNvSpPr>
            <a:spLocks noGrp="1"/>
          </p:cNvSpPr>
          <p:nvPr>
            <p:ph sz="half" idx="2" hasCustomPrompt="1"/>
          </p:nvPr>
        </p:nvSpPr>
        <p:spPr>
          <a:xfrm>
            <a:off x="2651760" y="2331720"/>
            <a:ext cx="1737360" cy="2316479"/>
          </a:xfrm>
        </p:spPr>
        <p:txBody>
          <a:bodyPr/>
          <a:lstStyle>
            <a:lvl1pPr marL="0" indent="0">
              <a:spcBef>
                <a:spcPts val="900"/>
              </a:spcBef>
              <a:buFontTx/>
              <a:buNone/>
              <a:defRPr sz="1400"/>
            </a:lvl1pPr>
            <a:lvl2pPr marL="0" indent="0">
              <a:spcBef>
                <a:spcPts val="900"/>
              </a:spcBef>
              <a:buFontTx/>
              <a:buNone/>
              <a:defRPr sz="1400"/>
            </a:lvl2pPr>
            <a:lvl3pPr marL="0" indent="0">
              <a:spcBef>
                <a:spcPts val="900"/>
              </a:spcBef>
              <a:buFontTx/>
              <a:buNone/>
              <a:defRPr sz="1400"/>
            </a:lvl3pPr>
            <a:lvl4pPr marL="0" indent="0">
              <a:spcBef>
                <a:spcPts val="900"/>
              </a:spcBef>
              <a:buFontTx/>
              <a:buNone/>
              <a:defRPr sz="1400"/>
            </a:lvl4pPr>
            <a:lvl5pPr marL="0" indent="0">
              <a:spcBef>
                <a:spcPts val="900"/>
              </a:spcBef>
              <a:buFontTx/>
              <a:buNone/>
              <a:defRPr sz="1400"/>
            </a:lvl5pPr>
            <a:lvl6pPr marL="0" indent="0">
              <a:spcBef>
                <a:spcPts val="900"/>
              </a:spcBef>
              <a:buFontTx/>
              <a:buNone/>
              <a:defRPr sz="1400"/>
            </a:lvl6pPr>
            <a:lvl7pPr marL="0" indent="0">
              <a:spcBef>
                <a:spcPts val="900"/>
              </a:spcBef>
              <a:buFontTx/>
              <a:buNone/>
              <a:defRPr sz="1400"/>
            </a:lvl7pPr>
            <a:lvl8pPr marL="0" indent="0">
              <a:spcBef>
                <a:spcPts val="900"/>
              </a:spcBef>
              <a:buFontTx/>
              <a:buNone/>
              <a:defRPr sz="1400"/>
            </a:lvl8pPr>
            <a:lvl9pPr marL="0" indent="0">
              <a:spcBef>
                <a:spcPts val="900"/>
              </a:spcBef>
              <a:buFontTx/>
              <a:buNone/>
              <a:defRPr sz="1400"/>
            </a:lvl9pPr>
          </a:lstStyle>
          <a:p>
            <a:pPr lvl="0"/>
            <a:r>
              <a:rPr lang="en-US" dirty="0"/>
              <a:t>[Text]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0B80CCE7-DA13-C32F-71C6-2F68819603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754880" y="1416683"/>
            <a:ext cx="1737360" cy="6858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tx1"/>
                </a:solidFill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tx1"/>
                </a:solidFill>
              </a:defRPr>
            </a:lvl6pPr>
            <a:lvl7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tx1"/>
                </a:solidFill>
              </a:defRPr>
            </a:lvl7pPr>
            <a:lvl8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tx1"/>
                </a:solidFill>
              </a:defRPr>
            </a:lvl8pPr>
            <a:lvl9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[Heading]</a:t>
            </a:r>
          </a:p>
        </p:txBody>
      </p:sp>
      <p:sp>
        <p:nvSpPr>
          <p:cNvPr id="16" name="Content Placeholder 7">
            <a:extLst>
              <a:ext uri="{FF2B5EF4-FFF2-40B4-BE49-F238E27FC236}">
                <a16:creationId xmlns:a16="http://schemas.microsoft.com/office/drawing/2014/main" id="{434EA740-024C-94E3-A7F1-E1648E067B51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4754880" y="2331720"/>
            <a:ext cx="1737360" cy="2316479"/>
          </a:xfrm>
        </p:spPr>
        <p:txBody>
          <a:bodyPr/>
          <a:lstStyle>
            <a:lvl1pPr marL="0" indent="0">
              <a:spcBef>
                <a:spcPts val="900"/>
              </a:spcBef>
              <a:buFontTx/>
              <a:buNone/>
              <a:defRPr sz="1400"/>
            </a:lvl1pPr>
            <a:lvl2pPr marL="0" indent="0">
              <a:spcBef>
                <a:spcPts val="900"/>
              </a:spcBef>
              <a:buFontTx/>
              <a:buNone/>
              <a:defRPr sz="1400"/>
            </a:lvl2pPr>
            <a:lvl3pPr marL="0" indent="0">
              <a:spcBef>
                <a:spcPts val="900"/>
              </a:spcBef>
              <a:buFontTx/>
              <a:buNone/>
              <a:defRPr sz="1400"/>
            </a:lvl3pPr>
            <a:lvl4pPr marL="0" indent="0">
              <a:spcBef>
                <a:spcPts val="900"/>
              </a:spcBef>
              <a:buFontTx/>
              <a:buNone/>
              <a:defRPr sz="1400"/>
            </a:lvl4pPr>
            <a:lvl5pPr marL="0" indent="0">
              <a:spcBef>
                <a:spcPts val="900"/>
              </a:spcBef>
              <a:buFontTx/>
              <a:buNone/>
              <a:defRPr sz="1400"/>
            </a:lvl5pPr>
            <a:lvl6pPr marL="0" indent="0">
              <a:spcBef>
                <a:spcPts val="900"/>
              </a:spcBef>
              <a:buFontTx/>
              <a:buNone/>
              <a:defRPr sz="1400"/>
            </a:lvl6pPr>
            <a:lvl7pPr marL="0" indent="0">
              <a:spcBef>
                <a:spcPts val="900"/>
              </a:spcBef>
              <a:buFontTx/>
              <a:buNone/>
              <a:defRPr sz="1400"/>
            </a:lvl7pPr>
            <a:lvl8pPr marL="0" indent="0">
              <a:spcBef>
                <a:spcPts val="900"/>
              </a:spcBef>
              <a:buFontTx/>
              <a:buNone/>
              <a:defRPr sz="1400"/>
            </a:lvl8pPr>
            <a:lvl9pPr marL="0" indent="0">
              <a:spcBef>
                <a:spcPts val="900"/>
              </a:spcBef>
              <a:buFontTx/>
              <a:buNone/>
              <a:defRPr sz="1400"/>
            </a:lvl9pPr>
          </a:lstStyle>
          <a:p>
            <a:pPr lvl="0"/>
            <a:r>
              <a:rPr lang="en-US" dirty="0"/>
              <a:t>[Text]</a:t>
            </a: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28792819-EBC9-9659-F3E9-C008809BE06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6858000" y="1416683"/>
            <a:ext cx="1737360" cy="6858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tx1"/>
                </a:solidFill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tx1"/>
                </a:solidFill>
              </a:defRPr>
            </a:lvl6pPr>
            <a:lvl7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tx1"/>
                </a:solidFill>
              </a:defRPr>
            </a:lvl7pPr>
            <a:lvl8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tx1"/>
                </a:solidFill>
              </a:defRPr>
            </a:lvl8pPr>
            <a:lvl9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[Heading]</a:t>
            </a:r>
          </a:p>
        </p:txBody>
      </p:sp>
      <p:sp>
        <p:nvSpPr>
          <p:cNvPr id="20" name="Content Placeholder 9">
            <a:extLst>
              <a:ext uri="{FF2B5EF4-FFF2-40B4-BE49-F238E27FC236}">
                <a16:creationId xmlns:a16="http://schemas.microsoft.com/office/drawing/2014/main" id="{556C798A-4B62-3EF8-C56D-E91F6E87A6FD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6858000" y="2331720"/>
            <a:ext cx="1737360" cy="2316479"/>
          </a:xfrm>
        </p:spPr>
        <p:txBody>
          <a:bodyPr/>
          <a:lstStyle>
            <a:lvl1pPr marL="0" indent="0">
              <a:spcBef>
                <a:spcPts val="900"/>
              </a:spcBef>
              <a:buFontTx/>
              <a:buNone/>
              <a:defRPr sz="1400"/>
            </a:lvl1pPr>
            <a:lvl2pPr marL="0" indent="0">
              <a:spcBef>
                <a:spcPts val="900"/>
              </a:spcBef>
              <a:buFontTx/>
              <a:buNone/>
              <a:defRPr sz="1400"/>
            </a:lvl2pPr>
            <a:lvl3pPr marL="0" indent="0">
              <a:spcBef>
                <a:spcPts val="900"/>
              </a:spcBef>
              <a:buFontTx/>
              <a:buNone/>
              <a:defRPr sz="1400"/>
            </a:lvl3pPr>
            <a:lvl4pPr marL="0" indent="0">
              <a:spcBef>
                <a:spcPts val="900"/>
              </a:spcBef>
              <a:buFontTx/>
              <a:buNone/>
              <a:defRPr sz="1400"/>
            </a:lvl4pPr>
            <a:lvl5pPr marL="0" indent="0">
              <a:spcBef>
                <a:spcPts val="900"/>
              </a:spcBef>
              <a:buFontTx/>
              <a:buNone/>
              <a:defRPr sz="1400"/>
            </a:lvl5pPr>
            <a:lvl6pPr marL="0" indent="0">
              <a:spcBef>
                <a:spcPts val="900"/>
              </a:spcBef>
              <a:buFontTx/>
              <a:buNone/>
              <a:defRPr sz="1400"/>
            </a:lvl6pPr>
            <a:lvl7pPr marL="0" indent="0">
              <a:spcBef>
                <a:spcPts val="900"/>
              </a:spcBef>
              <a:buFontTx/>
              <a:buNone/>
              <a:defRPr sz="1400"/>
            </a:lvl7pPr>
            <a:lvl8pPr marL="0" indent="0">
              <a:spcBef>
                <a:spcPts val="900"/>
              </a:spcBef>
              <a:buFontTx/>
              <a:buNone/>
              <a:defRPr sz="1400"/>
            </a:lvl8pPr>
            <a:lvl9pPr marL="0" indent="0">
              <a:spcBef>
                <a:spcPts val="900"/>
              </a:spcBef>
              <a:buFontTx/>
              <a:buNone/>
              <a:defRPr sz="1400"/>
            </a:lvl9pPr>
          </a:lstStyle>
          <a:p>
            <a:pPr lvl="0"/>
            <a:r>
              <a:rPr lang="en-US" dirty="0"/>
              <a:t>[Text]</a:t>
            </a:r>
          </a:p>
        </p:txBody>
      </p:sp>
      <p:pic>
        <p:nvPicPr>
          <p:cNvPr id="10" name="UL Solutions" descr="UL Solutions">
            <a:extLst>
              <a:ext uri="{FF2B5EF4-FFF2-40B4-BE49-F238E27FC236}">
                <a16:creationId xmlns:a16="http://schemas.microsoft.com/office/drawing/2014/main" id="{9AC22A1B-5854-FB74-7FD9-8821EEB6DE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41924" y="4730243"/>
            <a:ext cx="712556" cy="292608"/>
          </a:xfrm>
          <a:prstGeom prst="rect">
            <a:avLst/>
          </a:prstGeom>
        </p:spPr>
      </p:pic>
      <p:sp>
        <p:nvSpPr>
          <p:cNvPr id="7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53A9-F313-624D-BF6F-1C4E70BAF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864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Boxes T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">
            <a:extLst>
              <a:ext uri="{FF2B5EF4-FFF2-40B4-BE49-F238E27FC236}">
                <a16:creationId xmlns:a16="http://schemas.microsoft.com/office/drawing/2014/main" id="{586B91B5-07E3-AC57-4C8F-41D0A22AB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11480" y="1279523"/>
            <a:ext cx="4114800" cy="2971800"/>
          </a:xfrm>
          <a:prstGeom prst="rect">
            <a:avLst/>
          </a:prstGeom>
          <a:solidFill>
            <a:srgbClr val="CA0123"/>
          </a:solidFill>
          <a:ln w="19050" cap="flat">
            <a:miter lim="800000"/>
          </a:ln>
        </p:spPr>
        <p:style>
          <a:lnRef idx="0">
            <a:schemeClr val="tx1"/>
          </a:lnRef>
          <a:fillRef idx="1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400"/>
          </a:p>
        </p:txBody>
      </p:sp>
      <p:sp>
        <p:nvSpPr>
          <p:cNvPr id="11" name="Rectangle">
            <a:extLst>
              <a:ext uri="{FF2B5EF4-FFF2-40B4-BE49-F238E27FC236}">
                <a16:creationId xmlns:a16="http://schemas.microsoft.com/office/drawing/2014/main" id="{F9661630-825C-E6BA-3402-584150214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16450" y="1279523"/>
            <a:ext cx="4114800" cy="2971800"/>
          </a:xfrm>
          <a:prstGeom prst="rect">
            <a:avLst/>
          </a:prstGeom>
          <a:solidFill>
            <a:srgbClr val="5B0428"/>
          </a:solidFill>
          <a:ln w="19050" cap="flat">
            <a:miter lim="800000"/>
          </a:ln>
        </p:spPr>
        <p:style>
          <a:lnRef idx="0">
            <a:schemeClr val="tx1"/>
          </a:lnRef>
          <a:fillRef idx="1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40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E4123F2-12EB-3B7C-52AE-3F5EB6AE78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480" y="411480"/>
            <a:ext cx="5516245" cy="685800"/>
          </a:xfrm>
        </p:spPr>
        <p:txBody>
          <a:bodyPr/>
          <a:lstStyle/>
          <a:p>
            <a:r>
              <a:rPr lang="en-US" dirty="0"/>
              <a:t>[Optional slide title]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D2F9F1F6-03E1-D06C-AD65-0FED52E095C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94360" y="1463040"/>
            <a:ext cx="3749040" cy="9144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600" b="1">
                <a:solidFill>
                  <a:schemeClr val="bg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600" b="1">
                <a:solidFill>
                  <a:schemeClr val="bg1"/>
                </a:solidFill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600" b="1">
                <a:solidFill>
                  <a:schemeClr val="bg1"/>
                </a:solidFill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600" b="1">
                <a:solidFill>
                  <a:schemeClr val="bg1"/>
                </a:solidFill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600" b="1">
                <a:solidFill>
                  <a:schemeClr val="bg1"/>
                </a:solidFill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600" b="1">
                <a:solidFill>
                  <a:schemeClr val="bg1"/>
                </a:solidFill>
              </a:defRPr>
            </a:lvl6pPr>
            <a:lvl7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600" b="1">
                <a:solidFill>
                  <a:schemeClr val="bg1"/>
                </a:solidFill>
              </a:defRPr>
            </a:lvl7pPr>
            <a:lvl8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600" b="1">
                <a:solidFill>
                  <a:schemeClr val="bg1"/>
                </a:solidFill>
              </a:defRPr>
            </a:lvl8pPr>
            <a:lvl9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[Heading]</a:t>
            </a:r>
          </a:p>
        </p:txBody>
      </p:sp>
      <p:sp>
        <p:nvSpPr>
          <p:cNvPr id="3" name="Content Placeholder 3"/>
          <p:cNvSpPr>
            <a:spLocks noGrp="1"/>
          </p:cNvSpPr>
          <p:nvPr>
            <p:ph sz="half" idx="1" hasCustomPrompt="1"/>
          </p:nvPr>
        </p:nvSpPr>
        <p:spPr>
          <a:xfrm>
            <a:off x="594360" y="2651760"/>
            <a:ext cx="3749040" cy="1417320"/>
          </a:xfrm>
        </p:spPr>
        <p:txBody>
          <a:bodyPr/>
          <a:lstStyle>
            <a:lvl1pPr marL="0" indent="0">
              <a:spcBef>
                <a:spcPts val="900"/>
              </a:spcBef>
              <a:buFontTx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900"/>
              </a:spcBef>
              <a:buFontTx/>
              <a:buNone/>
              <a:defRPr sz="1400">
                <a:solidFill>
                  <a:schemeClr val="bg1"/>
                </a:solidFill>
              </a:defRPr>
            </a:lvl2pPr>
            <a:lvl3pPr marL="0" indent="0">
              <a:spcBef>
                <a:spcPts val="900"/>
              </a:spcBef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spcBef>
                <a:spcPts val="900"/>
              </a:spcBef>
              <a:buFontTx/>
              <a:buNone/>
              <a:defRPr sz="1400">
                <a:solidFill>
                  <a:schemeClr val="bg1"/>
                </a:solidFill>
              </a:defRPr>
            </a:lvl4pPr>
            <a:lvl5pPr marL="0" indent="0">
              <a:spcBef>
                <a:spcPts val="900"/>
              </a:spcBef>
              <a:buFontTx/>
              <a:buNone/>
              <a:defRPr sz="1400">
                <a:solidFill>
                  <a:schemeClr val="bg1"/>
                </a:solidFill>
              </a:defRPr>
            </a:lvl5pPr>
            <a:lvl6pPr marL="0" indent="0">
              <a:spcBef>
                <a:spcPts val="900"/>
              </a:spcBef>
              <a:buFontTx/>
              <a:buNone/>
              <a:defRPr sz="1400">
                <a:solidFill>
                  <a:schemeClr val="bg1"/>
                </a:solidFill>
              </a:defRPr>
            </a:lvl6pPr>
            <a:lvl7pPr marL="0" indent="0">
              <a:spcBef>
                <a:spcPts val="900"/>
              </a:spcBef>
              <a:buFontTx/>
              <a:buNone/>
              <a:defRPr sz="1400">
                <a:solidFill>
                  <a:schemeClr val="bg1"/>
                </a:solidFill>
              </a:defRPr>
            </a:lvl7pPr>
            <a:lvl8pPr marL="0" indent="0">
              <a:spcBef>
                <a:spcPts val="900"/>
              </a:spcBef>
              <a:buFontTx/>
              <a:buNone/>
              <a:defRPr sz="1400">
                <a:solidFill>
                  <a:schemeClr val="bg1"/>
                </a:solidFill>
              </a:defRPr>
            </a:lvl8pPr>
            <a:lvl9pPr marL="0" indent="0">
              <a:spcBef>
                <a:spcPts val="900"/>
              </a:spcBef>
              <a:buFontTx/>
              <a:buNone/>
              <a:defRPr sz="14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[Text]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B49B07D4-7E8D-77F2-8EFA-83A5D46D50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800600" y="1463040"/>
            <a:ext cx="3749040" cy="9144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600" b="1">
                <a:solidFill>
                  <a:schemeClr val="bg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600" b="1">
                <a:solidFill>
                  <a:schemeClr val="bg1"/>
                </a:solidFill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600" b="1">
                <a:solidFill>
                  <a:schemeClr val="bg1"/>
                </a:solidFill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600" b="1">
                <a:solidFill>
                  <a:schemeClr val="bg1"/>
                </a:solidFill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600" b="1">
                <a:solidFill>
                  <a:schemeClr val="bg1"/>
                </a:solidFill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600" b="1">
                <a:solidFill>
                  <a:schemeClr val="bg1"/>
                </a:solidFill>
              </a:defRPr>
            </a:lvl6pPr>
            <a:lvl7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600" b="1">
                <a:solidFill>
                  <a:schemeClr val="bg1"/>
                </a:solidFill>
              </a:defRPr>
            </a:lvl7pPr>
            <a:lvl8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600" b="1">
                <a:solidFill>
                  <a:schemeClr val="bg1"/>
                </a:solidFill>
              </a:defRPr>
            </a:lvl8pPr>
            <a:lvl9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[Heading]</a:t>
            </a:r>
          </a:p>
        </p:txBody>
      </p:sp>
      <p:sp>
        <p:nvSpPr>
          <p:cNvPr id="4" name="Content Placeholder 5"/>
          <p:cNvSpPr>
            <a:spLocks noGrp="1"/>
          </p:cNvSpPr>
          <p:nvPr>
            <p:ph sz="half" idx="2" hasCustomPrompt="1"/>
          </p:nvPr>
        </p:nvSpPr>
        <p:spPr>
          <a:xfrm>
            <a:off x="4800600" y="2651760"/>
            <a:ext cx="3749040" cy="1417320"/>
          </a:xfrm>
        </p:spPr>
        <p:txBody>
          <a:bodyPr/>
          <a:lstStyle>
            <a:lvl1pPr marL="0" indent="0">
              <a:spcBef>
                <a:spcPts val="900"/>
              </a:spcBef>
              <a:buFontTx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900"/>
              </a:spcBef>
              <a:buFontTx/>
              <a:buNone/>
              <a:defRPr sz="1400">
                <a:solidFill>
                  <a:schemeClr val="bg1"/>
                </a:solidFill>
              </a:defRPr>
            </a:lvl2pPr>
            <a:lvl3pPr marL="0" indent="0">
              <a:spcBef>
                <a:spcPts val="900"/>
              </a:spcBef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spcBef>
                <a:spcPts val="900"/>
              </a:spcBef>
              <a:buFontTx/>
              <a:buNone/>
              <a:defRPr sz="1400">
                <a:solidFill>
                  <a:schemeClr val="bg1"/>
                </a:solidFill>
              </a:defRPr>
            </a:lvl4pPr>
            <a:lvl5pPr marL="0" indent="0">
              <a:spcBef>
                <a:spcPts val="900"/>
              </a:spcBef>
              <a:buFontTx/>
              <a:buNone/>
              <a:defRPr sz="1400">
                <a:solidFill>
                  <a:schemeClr val="bg1"/>
                </a:solidFill>
              </a:defRPr>
            </a:lvl5pPr>
            <a:lvl6pPr marL="0" indent="0">
              <a:spcBef>
                <a:spcPts val="900"/>
              </a:spcBef>
              <a:buFontTx/>
              <a:buNone/>
              <a:defRPr sz="1400">
                <a:solidFill>
                  <a:schemeClr val="bg1"/>
                </a:solidFill>
              </a:defRPr>
            </a:lvl6pPr>
            <a:lvl7pPr marL="0" indent="0">
              <a:spcBef>
                <a:spcPts val="900"/>
              </a:spcBef>
              <a:buFontTx/>
              <a:buNone/>
              <a:defRPr sz="1400">
                <a:solidFill>
                  <a:schemeClr val="bg1"/>
                </a:solidFill>
              </a:defRPr>
            </a:lvl7pPr>
            <a:lvl8pPr marL="0" indent="0">
              <a:spcBef>
                <a:spcPts val="900"/>
              </a:spcBef>
              <a:buFontTx/>
              <a:buNone/>
              <a:defRPr sz="1400">
                <a:solidFill>
                  <a:schemeClr val="bg1"/>
                </a:solidFill>
              </a:defRPr>
            </a:lvl8pPr>
            <a:lvl9pPr marL="0" indent="0">
              <a:spcBef>
                <a:spcPts val="900"/>
              </a:spcBef>
              <a:buFontTx/>
              <a:buNone/>
              <a:defRPr sz="14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[Text]</a:t>
            </a:r>
          </a:p>
        </p:txBody>
      </p:sp>
      <p:pic>
        <p:nvPicPr>
          <p:cNvPr id="10" name="UL Solutions" descr="UL Solutions">
            <a:extLst>
              <a:ext uri="{FF2B5EF4-FFF2-40B4-BE49-F238E27FC236}">
                <a16:creationId xmlns:a16="http://schemas.microsoft.com/office/drawing/2014/main" id="{9AC22A1B-5854-FB74-7FD9-8821EEB6DE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41924" y="4730243"/>
            <a:ext cx="712556" cy="292608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53A9-F313-624D-BF6F-1C4E70BAF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209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Boxes Tall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">
            <a:extLst>
              <a:ext uri="{FF2B5EF4-FFF2-40B4-BE49-F238E27FC236}">
                <a16:creationId xmlns:a16="http://schemas.microsoft.com/office/drawing/2014/main" id="{586B91B5-07E3-AC57-4C8F-41D0A22AB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11480" y="1279523"/>
            <a:ext cx="4114800" cy="3108960"/>
          </a:xfrm>
          <a:prstGeom prst="rect">
            <a:avLst/>
          </a:prstGeom>
          <a:solidFill>
            <a:srgbClr val="CA0123"/>
          </a:solidFill>
          <a:ln w="19050" cap="flat">
            <a:miter lim="800000"/>
          </a:ln>
        </p:spPr>
        <p:style>
          <a:lnRef idx="0">
            <a:schemeClr val="tx1"/>
          </a:lnRef>
          <a:fillRef idx="1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400"/>
          </a:p>
        </p:txBody>
      </p:sp>
      <p:sp>
        <p:nvSpPr>
          <p:cNvPr id="11" name="Rectangle">
            <a:extLst>
              <a:ext uri="{FF2B5EF4-FFF2-40B4-BE49-F238E27FC236}">
                <a16:creationId xmlns:a16="http://schemas.microsoft.com/office/drawing/2014/main" id="{F9661630-825C-E6BA-3402-584150214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16450" y="1279523"/>
            <a:ext cx="4114800" cy="3108960"/>
          </a:xfrm>
          <a:prstGeom prst="rect">
            <a:avLst/>
          </a:prstGeom>
          <a:solidFill>
            <a:srgbClr val="5B0428"/>
          </a:solidFill>
          <a:ln w="19050" cap="flat">
            <a:miter lim="800000"/>
          </a:ln>
        </p:spPr>
        <p:style>
          <a:lnRef idx="0">
            <a:schemeClr val="tx1"/>
          </a:lnRef>
          <a:fillRef idx="1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40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E4123F2-12EB-3B7C-52AE-3F5EB6AE78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480" y="411480"/>
            <a:ext cx="5516245" cy="685800"/>
          </a:xfrm>
        </p:spPr>
        <p:txBody>
          <a:bodyPr/>
          <a:lstStyle/>
          <a:p>
            <a:r>
              <a:rPr lang="en-US" dirty="0"/>
              <a:t>[Optional slide title]</a:t>
            </a:r>
          </a:p>
        </p:txBody>
      </p:sp>
      <p:cxnSp>
        <p:nvCxnSpPr>
          <p:cNvPr id="12" name="Line">
            <a:extLst>
              <a:ext uri="{FF2B5EF4-FFF2-40B4-BE49-F238E27FC236}">
                <a16:creationId xmlns:a16="http://schemas.microsoft.com/office/drawing/2014/main" id="{67172C6C-385E-93D1-829B-FF5069783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1463040"/>
            <a:ext cx="3749040" cy="0"/>
          </a:xfrm>
          <a:prstGeom prst="line">
            <a:avLst/>
          </a:prstGeom>
          <a:ln w="19050" cap="flat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bg1"/>
          </a:fontRef>
        </p:style>
      </p:cxn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D2F9F1F6-03E1-D06C-AD65-0FED52E095C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94360" y="1600200"/>
            <a:ext cx="3749040" cy="9144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600" b="1">
                <a:solidFill>
                  <a:schemeClr val="bg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600" b="1">
                <a:solidFill>
                  <a:schemeClr val="bg1"/>
                </a:solidFill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600" b="1">
                <a:solidFill>
                  <a:schemeClr val="bg1"/>
                </a:solidFill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600" b="1">
                <a:solidFill>
                  <a:schemeClr val="bg1"/>
                </a:solidFill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600" b="1">
                <a:solidFill>
                  <a:schemeClr val="bg1"/>
                </a:solidFill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600" b="1">
                <a:solidFill>
                  <a:schemeClr val="bg1"/>
                </a:solidFill>
              </a:defRPr>
            </a:lvl6pPr>
            <a:lvl7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600" b="1">
                <a:solidFill>
                  <a:schemeClr val="bg1"/>
                </a:solidFill>
              </a:defRPr>
            </a:lvl7pPr>
            <a:lvl8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600" b="1">
                <a:solidFill>
                  <a:schemeClr val="bg1"/>
                </a:solidFill>
              </a:defRPr>
            </a:lvl8pPr>
            <a:lvl9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[Heading]</a:t>
            </a:r>
          </a:p>
        </p:txBody>
      </p:sp>
      <p:sp>
        <p:nvSpPr>
          <p:cNvPr id="3" name="Content Placeholder 3"/>
          <p:cNvSpPr>
            <a:spLocks noGrp="1"/>
          </p:cNvSpPr>
          <p:nvPr>
            <p:ph sz="half" idx="1" hasCustomPrompt="1"/>
          </p:nvPr>
        </p:nvSpPr>
        <p:spPr>
          <a:xfrm>
            <a:off x="594360" y="2788920"/>
            <a:ext cx="3749040" cy="1417320"/>
          </a:xfrm>
        </p:spPr>
        <p:txBody>
          <a:bodyPr/>
          <a:lstStyle>
            <a:lvl1pPr marL="0" indent="0">
              <a:spcBef>
                <a:spcPts val="900"/>
              </a:spcBef>
              <a:buFontTx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900"/>
              </a:spcBef>
              <a:buFontTx/>
              <a:buNone/>
              <a:defRPr sz="1400">
                <a:solidFill>
                  <a:schemeClr val="bg1"/>
                </a:solidFill>
              </a:defRPr>
            </a:lvl2pPr>
            <a:lvl3pPr marL="0" indent="0">
              <a:spcBef>
                <a:spcPts val="900"/>
              </a:spcBef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spcBef>
                <a:spcPts val="900"/>
              </a:spcBef>
              <a:buFontTx/>
              <a:buNone/>
              <a:defRPr sz="1400">
                <a:solidFill>
                  <a:schemeClr val="bg1"/>
                </a:solidFill>
              </a:defRPr>
            </a:lvl4pPr>
            <a:lvl5pPr marL="0" indent="0">
              <a:spcBef>
                <a:spcPts val="900"/>
              </a:spcBef>
              <a:buFontTx/>
              <a:buNone/>
              <a:defRPr sz="1400">
                <a:solidFill>
                  <a:schemeClr val="bg1"/>
                </a:solidFill>
              </a:defRPr>
            </a:lvl5pPr>
            <a:lvl6pPr marL="0" indent="0">
              <a:spcBef>
                <a:spcPts val="900"/>
              </a:spcBef>
              <a:buFontTx/>
              <a:buNone/>
              <a:defRPr sz="1400">
                <a:solidFill>
                  <a:schemeClr val="bg1"/>
                </a:solidFill>
              </a:defRPr>
            </a:lvl6pPr>
            <a:lvl7pPr marL="0" indent="0">
              <a:spcBef>
                <a:spcPts val="900"/>
              </a:spcBef>
              <a:buFontTx/>
              <a:buNone/>
              <a:defRPr sz="1400">
                <a:solidFill>
                  <a:schemeClr val="bg1"/>
                </a:solidFill>
              </a:defRPr>
            </a:lvl7pPr>
            <a:lvl8pPr marL="0" indent="0">
              <a:spcBef>
                <a:spcPts val="900"/>
              </a:spcBef>
              <a:buFontTx/>
              <a:buNone/>
              <a:defRPr sz="1400">
                <a:solidFill>
                  <a:schemeClr val="bg1"/>
                </a:solidFill>
              </a:defRPr>
            </a:lvl8pPr>
            <a:lvl9pPr marL="0" indent="0">
              <a:spcBef>
                <a:spcPts val="900"/>
              </a:spcBef>
              <a:buFontTx/>
              <a:buNone/>
              <a:defRPr sz="14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[Text]</a:t>
            </a:r>
          </a:p>
        </p:txBody>
      </p:sp>
      <p:cxnSp>
        <p:nvCxnSpPr>
          <p:cNvPr id="13" name="Line">
            <a:extLst>
              <a:ext uri="{FF2B5EF4-FFF2-40B4-BE49-F238E27FC236}">
                <a16:creationId xmlns:a16="http://schemas.microsoft.com/office/drawing/2014/main" id="{1ACC422A-790B-ECC4-67E8-2464F414C0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800600" y="1463040"/>
            <a:ext cx="3749040" cy="0"/>
          </a:xfrm>
          <a:prstGeom prst="line">
            <a:avLst/>
          </a:prstGeom>
          <a:ln w="19050" cap="flat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bg1"/>
          </a:fontRef>
        </p:style>
      </p:cxn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B49B07D4-7E8D-77F2-8EFA-83A5D46D50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800600" y="1600200"/>
            <a:ext cx="3749040" cy="9144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600" b="1">
                <a:solidFill>
                  <a:schemeClr val="bg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600" b="1">
                <a:solidFill>
                  <a:schemeClr val="bg1"/>
                </a:solidFill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600" b="1">
                <a:solidFill>
                  <a:schemeClr val="bg1"/>
                </a:solidFill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600" b="1">
                <a:solidFill>
                  <a:schemeClr val="bg1"/>
                </a:solidFill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600" b="1">
                <a:solidFill>
                  <a:schemeClr val="bg1"/>
                </a:solidFill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600" b="1">
                <a:solidFill>
                  <a:schemeClr val="bg1"/>
                </a:solidFill>
              </a:defRPr>
            </a:lvl6pPr>
            <a:lvl7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600" b="1">
                <a:solidFill>
                  <a:schemeClr val="bg1"/>
                </a:solidFill>
              </a:defRPr>
            </a:lvl7pPr>
            <a:lvl8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600" b="1">
                <a:solidFill>
                  <a:schemeClr val="bg1"/>
                </a:solidFill>
              </a:defRPr>
            </a:lvl8pPr>
            <a:lvl9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[Heading]</a:t>
            </a:r>
          </a:p>
        </p:txBody>
      </p:sp>
      <p:sp>
        <p:nvSpPr>
          <p:cNvPr id="4" name="Content Placeholder 5"/>
          <p:cNvSpPr>
            <a:spLocks noGrp="1"/>
          </p:cNvSpPr>
          <p:nvPr>
            <p:ph sz="half" idx="2" hasCustomPrompt="1"/>
          </p:nvPr>
        </p:nvSpPr>
        <p:spPr>
          <a:xfrm>
            <a:off x="4800600" y="2788920"/>
            <a:ext cx="3749040" cy="1417320"/>
          </a:xfrm>
        </p:spPr>
        <p:txBody>
          <a:bodyPr/>
          <a:lstStyle>
            <a:lvl1pPr marL="0" indent="0">
              <a:spcBef>
                <a:spcPts val="900"/>
              </a:spcBef>
              <a:buFontTx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900"/>
              </a:spcBef>
              <a:buFontTx/>
              <a:buNone/>
              <a:defRPr sz="1400">
                <a:solidFill>
                  <a:schemeClr val="bg1"/>
                </a:solidFill>
              </a:defRPr>
            </a:lvl2pPr>
            <a:lvl3pPr marL="0" indent="0">
              <a:spcBef>
                <a:spcPts val="900"/>
              </a:spcBef>
              <a:buFontTx/>
              <a:buNone/>
              <a:defRPr sz="1400">
                <a:solidFill>
                  <a:schemeClr val="bg1"/>
                </a:solidFill>
              </a:defRPr>
            </a:lvl3pPr>
            <a:lvl4pPr marL="0" indent="0">
              <a:spcBef>
                <a:spcPts val="900"/>
              </a:spcBef>
              <a:buFontTx/>
              <a:buNone/>
              <a:defRPr sz="1400">
                <a:solidFill>
                  <a:schemeClr val="bg1"/>
                </a:solidFill>
              </a:defRPr>
            </a:lvl4pPr>
            <a:lvl5pPr marL="0" indent="0">
              <a:spcBef>
                <a:spcPts val="900"/>
              </a:spcBef>
              <a:buFontTx/>
              <a:buNone/>
              <a:defRPr sz="1400">
                <a:solidFill>
                  <a:schemeClr val="bg1"/>
                </a:solidFill>
              </a:defRPr>
            </a:lvl5pPr>
            <a:lvl6pPr marL="0" indent="0">
              <a:spcBef>
                <a:spcPts val="900"/>
              </a:spcBef>
              <a:buFontTx/>
              <a:buNone/>
              <a:defRPr sz="1400">
                <a:solidFill>
                  <a:schemeClr val="bg1"/>
                </a:solidFill>
              </a:defRPr>
            </a:lvl6pPr>
            <a:lvl7pPr marL="0" indent="0">
              <a:spcBef>
                <a:spcPts val="900"/>
              </a:spcBef>
              <a:buFontTx/>
              <a:buNone/>
              <a:defRPr sz="1400">
                <a:solidFill>
                  <a:schemeClr val="bg1"/>
                </a:solidFill>
              </a:defRPr>
            </a:lvl7pPr>
            <a:lvl8pPr marL="0" indent="0">
              <a:spcBef>
                <a:spcPts val="900"/>
              </a:spcBef>
              <a:buFontTx/>
              <a:buNone/>
              <a:defRPr sz="1400">
                <a:solidFill>
                  <a:schemeClr val="bg1"/>
                </a:solidFill>
              </a:defRPr>
            </a:lvl8pPr>
            <a:lvl9pPr marL="0" indent="0">
              <a:spcBef>
                <a:spcPts val="900"/>
              </a:spcBef>
              <a:buFontTx/>
              <a:buNone/>
              <a:defRPr sz="14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[Text]</a:t>
            </a:r>
          </a:p>
        </p:txBody>
      </p:sp>
      <p:pic>
        <p:nvPicPr>
          <p:cNvPr id="10" name="UL Solutions" descr="UL Solutions">
            <a:extLst>
              <a:ext uri="{FF2B5EF4-FFF2-40B4-BE49-F238E27FC236}">
                <a16:creationId xmlns:a16="http://schemas.microsoft.com/office/drawing/2014/main" id="{9AC22A1B-5854-FB74-7FD9-8821EEB6DE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41924" y="4730243"/>
            <a:ext cx="712556" cy="292608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53A9-F313-624D-BF6F-1C4E70BAF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16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Boxes T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">
            <a:extLst>
              <a:ext uri="{FF2B5EF4-FFF2-40B4-BE49-F238E27FC236}">
                <a16:creationId xmlns:a16="http://schemas.microsoft.com/office/drawing/2014/main" id="{586B91B5-07E3-AC57-4C8F-41D0A22AB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11480" y="1279523"/>
            <a:ext cx="2715768" cy="2971800"/>
          </a:xfrm>
          <a:prstGeom prst="rect">
            <a:avLst/>
          </a:prstGeom>
          <a:solidFill>
            <a:srgbClr val="CA0123"/>
          </a:solidFill>
          <a:ln w="19050" cap="flat">
            <a:miter lim="800000"/>
          </a:ln>
        </p:spPr>
        <p:style>
          <a:lnRef idx="0">
            <a:schemeClr val="tx1"/>
          </a:lnRef>
          <a:fillRef idx="1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400"/>
          </a:p>
        </p:txBody>
      </p:sp>
      <p:sp>
        <p:nvSpPr>
          <p:cNvPr id="11" name="Rectangle">
            <a:extLst>
              <a:ext uri="{FF2B5EF4-FFF2-40B4-BE49-F238E27FC236}">
                <a16:creationId xmlns:a16="http://schemas.microsoft.com/office/drawing/2014/main" id="{F9661630-825C-E6BA-3402-584150214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214116" y="1279523"/>
            <a:ext cx="2715768" cy="2971800"/>
          </a:xfrm>
          <a:prstGeom prst="rect">
            <a:avLst/>
          </a:prstGeom>
          <a:solidFill>
            <a:srgbClr val="5B0428"/>
          </a:solidFill>
          <a:ln w="19050" cap="flat">
            <a:miter lim="800000"/>
          </a:ln>
        </p:spPr>
        <p:style>
          <a:lnRef idx="0">
            <a:schemeClr val="tx1"/>
          </a:lnRef>
          <a:fillRef idx="1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400"/>
          </a:p>
        </p:txBody>
      </p:sp>
      <p:sp>
        <p:nvSpPr>
          <p:cNvPr id="12" name="Rectangle">
            <a:extLst>
              <a:ext uri="{FF2B5EF4-FFF2-40B4-BE49-F238E27FC236}">
                <a16:creationId xmlns:a16="http://schemas.microsoft.com/office/drawing/2014/main" id="{33B4CEB8-39ED-9EBC-4781-F712A24834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16752" y="1279522"/>
            <a:ext cx="2715768" cy="2971800"/>
          </a:xfrm>
          <a:prstGeom prst="rect">
            <a:avLst/>
          </a:prstGeom>
          <a:solidFill>
            <a:srgbClr val="E5DDCA"/>
          </a:solidFill>
          <a:ln w="19050" cap="flat">
            <a:miter lim="800000"/>
          </a:ln>
        </p:spPr>
        <p:style>
          <a:lnRef idx="0">
            <a:schemeClr val="tx1"/>
          </a:lnRef>
          <a:fillRef idx="1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40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E4123F2-12EB-3B7C-52AE-3F5EB6AE78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480" y="411480"/>
            <a:ext cx="5516245" cy="685800"/>
          </a:xfrm>
        </p:spPr>
        <p:txBody>
          <a:bodyPr/>
          <a:lstStyle/>
          <a:p>
            <a:r>
              <a:rPr lang="en-US" dirty="0"/>
              <a:t>[Optional slide title]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D2F9F1F6-03E1-D06C-AD65-0FED52E095C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94360" y="1463040"/>
            <a:ext cx="2350008" cy="9144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6pPr>
            <a:lvl7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7pPr>
            <a:lvl8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8pPr>
            <a:lvl9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[Heading]</a:t>
            </a:r>
          </a:p>
        </p:txBody>
      </p:sp>
      <p:sp>
        <p:nvSpPr>
          <p:cNvPr id="3" name="Content Placeholder 3"/>
          <p:cNvSpPr>
            <a:spLocks noGrp="1"/>
          </p:cNvSpPr>
          <p:nvPr>
            <p:ph sz="half" idx="1" hasCustomPrompt="1"/>
          </p:nvPr>
        </p:nvSpPr>
        <p:spPr>
          <a:xfrm>
            <a:off x="594360" y="2651760"/>
            <a:ext cx="2350008" cy="1417320"/>
          </a:xfrm>
        </p:spPr>
        <p:txBody>
          <a:bodyPr/>
          <a:lstStyle>
            <a:lvl1pPr marL="0" indent="0">
              <a:spcBef>
                <a:spcPts val="9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  <a:lvl2pPr marL="0" indent="0">
              <a:spcBef>
                <a:spcPts val="900"/>
              </a:spcBef>
              <a:buFontTx/>
              <a:buNone/>
              <a:defRPr sz="1200">
                <a:solidFill>
                  <a:schemeClr val="bg1"/>
                </a:solidFill>
              </a:defRPr>
            </a:lvl2pPr>
            <a:lvl3pPr marL="0" indent="0">
              <a:spcBef>
                <a:spcPts val="900"/>
              </a:spcBef>
              <a:buFontTx/>
              <a:buNone/>
              <a:defRPr sz="1200">
                <a:solidFill>
                  <a:schemeClr val="bg1"/>
                </a:solidFill>
              </a:defRPr>
            </a:lvl3pPr>
            <a:lvl4pPr marL="0" indent="0">
              <a:spcBef>
                <a:spcPts val="900"/>
              </a:spcBef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spcBef>
                <a:spcPts val="900"/>
              </a:spcBef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spcBef>
                <a:spcPts val="900"/>
              </a:spcBef>
              <a:buFontTx/>
              <a:buNone/>
              <a:defRPr sz="1200">
                <a:solidFill>
                  <a:schemeClr val="bg1"/>
                </a:solidFill>
              </a:defRPr>
            </a:lvl6pPr>
            <a:lvl7pPr marL="0" indent="0">
              <a:spcBef>
                <a:spcPts val="900"/>
              </a:spcBef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spcBef>
                <a:spcPts val="900"/>
              </a:spcBef>
              <a:buFontTx/>
              <a:buNone/>
              <a:defRPr sz="1200">
                <a:solidFill>
                  <a:schemeClr val="bg1"/>
                </a:solidFill>
              </a:defRPr>
            </a:lvl8pPr>
            <a:lvl9pPr marL="0" indent="0">
              <a:spcBef>
                <a:spcPts val="900"/>
              </a:spcBef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[Text]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B49B07D4-7E8D-77F2-8EFA-83A5D46D50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396996" y="1463040"/>
            <a:ext cx="2350008" cy="9144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6pPr>
            <a:lvl7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7pPr>
            <a:lvl8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8pPr>
            <a:lvl9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[Heading]</a:t>
            </a:r>
          </a:p>
        </p:txBody>
      </p:sp>
      <p:sp>
        <p:nvSpPr>
          <p:cNvPr id="4" name="Content Placeholder 5"/>
          <p:cNvSpPr>
            <a:spLocks noGrp="1"/>
          </p:cNvSpPr>
          <p:nvPr>
            <p:ph sz="half" idx="2" hasCustomPrompt="1"/>
          </p:nvPr>
        </p:nvSpPr>
        <p:spPr>
          <a:xfrm>
            <a:off x="3396996" y="2651760"/>
            <a:ext cx="2350008" cy="1417320"/>
          </a:xfrm>
        </p:spPr>
        <p:txBody>
          <a:bodyPr/>
          <a:lstStyle>
            <a:lvl1pPr marL="0" indent="0">
              <a:spcBef>
                <a:spcPts val="9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  <a:lvl2pPr marL="0" indent="0">
              <a:spcBef>
                <a:spcPts val="900"/>
              </a:spcBef>
              <a:buFontTx/>
              <a:buNone/>
              <a:defRPr sz="1200">
                <a:solidFill>
                  <a:schemeClr val="bg1"/>
                </a:solidFill>
              </a:defRPr>
            </a:lvl2pPr>
            <a:lvl3pPr marL="0" indent="0">
              <a:spcBef>
                <a:spcPts val="900"/>
              </a:spcBef>
              <a:buFontTx/>
              <a:buNone/>
              <a:defRPr sz="1200">
                <a:solidFill>
                  <a:schemeClr val="bg1"/>
                </a:solidFill>
              </a:defRPr>
            </a:lvl3pPr>
            <a:lvl4pPr marL="0" indent="0">
              <a:spcBef>
                <a:spcPts val="900"/>
              </a:spcBef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spcBef>
                <a:spcPts val="900"/>
              </a:spcBef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spcBef>
                <a:spcPts val="900"/>
              </a:spcBef>
              <a:buFontTx/>
              <a:buNone/>
              <a:defRPr sz="1200">
                <a:solidFill>
                  <a:schemeClr val="bg1"/>
                </a:solidFill>
              </a:defRPr>
            </a:lvl6pPr>
            <a:lvl7pPr marL="0" indent="0">
              <a:spcBef>
                <a:spcPts val="900"/>
              </a:spcBef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spcBef>
                <a:spcPts val="900"/>
              </a:spcBef>
              <a:buFontTx/>
              <a:buNone/>
              <a:defRPr sz="1200">
                <a:solidFill>
                  <a:schemeClr val="bg1"/>
                </a:solidFill>
              </a:defRPr>
            </a:lvl8pPr>
            <a:lvl9pPr marL="0" indent="0">
              <a:spcBef>
                <a:spcPts val="900"/>
              </a:spcBef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[Text]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4317A05C-0F69-F05E-D0F2-870512D7D48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6199632" y="1463040"/>
            <a:ext cx="2350008" cy="9144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tx1"/>
                </a:solidFill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tx1"/>
                </a:solidFill>
              </a:defRPr>
            </a:lvl6pPr>
            <a:lvl7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tx1"/>
                </a:solidFill>
              </a:defRPr>
            </a:lvl7pPr>
            <a:lvl8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tx1"/>
                </a:solidFill>
              </a:defRPr>
            </a:lvl8pPr>
            <a:lvl9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[Heading]</a:t>
            </a:r>
          </a:p>
        </p:txBody>
      </p:sp>
      <p:sp>
        <p:nvSpPr>
          <p:cNvPr id="14" name="Content Placeholder 7">
            <a:extLst>
              <a:ext uri="{FF2B5EF4-FFF2-40B4-BE49-F238E27FC236}">
                <a16:creationId xmlns:a16="http://schemas.microsoft.com/office/drawing/2014/main" id="{68B790F2-E1C5-F9A9-0108-06A2C652F239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6199632" y="2651760"/>
            <a:ext cx="2350008" cy="1417320"/>
          </a:xfrm>
        </p:spPr>
        <p:txBody>
          <a:bodyPr/>
          <a:lstStyle>
            <a:lvl1pPr marL="0" indent="0">
              <a:spcBef>
                <a:spcPts val="900"/>
              </a:spcBef>
              <a:buFontTx/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900"/>
              </a:spcBef>
              <a:buFontTx/>
              <a:buNone/>
              <a:defRPr sz="1200">
                <a:solidFill>
                  <a:schemeClr val="tx1"/>
                </a:solidFill>
              </a:defRPr>
            </a:lvl2pPr>
            <a:lvl3pPr marL="0" indent="0">
              <a:spcBef>
                <a:spcPts val="900"/>
              </a:spcBef>
              <a:buFontTx/>
              <a:buNone/>
              <a:defRPr sz="1200">
                <a:solidFill>
                  <a:schemeClr val="tx1"/>
                </a:solidFill>
              </a:defRPr>
            </a:lvl3pPr>
            <a:lvl4pPr marL="0" indent="0">
              <a:spcBef>
                <a:spcPts val="900"/>
              </a:spcBef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>
              <a:spcBef>
                <a:spcPts val="900"/>
              </a:spcBef>
              <a:buFontTx/>
              <a:buNone/>
              <a:defRPr sz="1200">
                <a:solidFill>
                  <a:schemeClr val="tx1"/>
                </a:solidFill>
              </a:defRPr>
            </a:lvl5pPr>
            <a:lvl6pPr marL="0" indent="0">
              <a:spcBef>
                <a:spcPts val="900"/>
              </a:spcBef>
              <a:buFontTx/>
              <a:buNone/>
              <a:defRPr sz="1200">
                <a:solidFill>
                  <a:schemeClr val="tx1"/>
                </a:solidFill>
              </a:defRPr>
            </a:lvl6pPr>
            <a:lvl7pPr marL="0" indent="0">
              <a:spcBef>
                <a:spcPts val="900"/>
              </a:spcBef>
              <a:buFontTx/>
              <a:buNone/>
              <a:defRPr sz="1200">
                <a:solidFill>
                  <a:schemeClr val="tx1"/>
                </a:solidFill>
              </a:defRPr>
            </a:lvl7pPr>
            <a:lvl8pPr marL="0" indent="0">
              <a:spcBef>
                <a:spcPts val="900"/>
              </a:spcBef>
              <a:buFontTx/>
              <a:buNone/>
              <a:defRPr sz="1200">
                <a:solidFill>
                  <a:schemeClr val="tx1"/>
                </a:solidFill>
              </a:defRPr>
            </a:lvl8pPr>
            <a:lvl9pPr marL="0" indent="0">
              <a:spcBef>
                <a:spcPts val="900"/>
              </a:spcBef>
              <a:buFontTx/>
              <a:buNone/>
              <a:defRPr sz="12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[Text]</a:t>
            </a:r>
          </a:p>
        </p:txBody>
      </p:sp>
      <p:pic>
        <p:nvPicPr>
          <p:cNvPr id="10" name="UL Solutions" descr="UL Solutions">
            <a:extLst>
              <a:ext uri="{FF2B5EF4-FFF2-40B4-BE49-F238E27FC236}">
                <a16:creationId xmlns:a16="http://schemas.microsoft.com/office/drawing/2014/main" id="{9AC22A1B-5854-FB74-7FD9-8821EEB6DE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41924" y="4730243"/>
            <a:ext cx="712556" cy="292608"/>
          </a:xfrm>
          <a:prstGeom prst="rect">
            <a:avLst/>
          </a:prstGeom>
        </p:spPr>
      </p:pic>
      <p:sp>
        <p:nvSpPr>
          <p:cNvPr id="7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53A9-F313-624D-BF6F-1C4E70BAF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199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Red Strapline">
    <p:bg>
      <p:bgPr>
        <a:solidFill>
          <a:srgbClr val="CA01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UL Solutions">
            <a:extLst>
              <a:ext uri="{FF2B5EF4-FFF2-40B4-BE49-F238E27FC236}">
                <a16:creationId xmlns:a16="http://schemas.microsoft.com/office/drawing/2014/main" id="{9401CFA1-1762-F6D4-F373-DEE16EA5DB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411480" y="411479"/>
            <a:ext cx="1336041" cy="5486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1480" y="1280160"/>
            <a:ext cx="4112895" cy="1554480"/>
          </a:xfrm>
        </p:spPr>
        <p:txBody>
          <a:bodyPr anchor="b"/>
          <a:lstStyle>
            <a:lvl1pPr algn="l">
              <a:lnSpc>
                <a:spcPct val="85000"/>
              </a:lnSpc>
              <a:defRPr sz="3600" b="0"/>
            </a:lvl1pPr>
          </a:lstStyle>
          <a:p>
            <a:r>
              <a:rPr lang="en-US" dirty="0"/>
              <a:t>[Presentation title]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1480" y="2926080"/>
            <a:ext cx="4112895" cy="548640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1pPr>
            <a:lvl2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2pPr>
            <a:lvl3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3pPr>
            <a:lvl4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4pPr>
            <a:lvl5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5pPr>
            <a:lvl6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6pPr>
            <a:lvl7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7pPr>
            <a:lvl8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8pPr>
            <a:lvl9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9pPr>
          </a:lstStyle>
          <a:p>
            <a:r>
              <a:rPr lang="en-US" dirty="0"/>
              <a:t>[Presentation subtitle]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05A6E6F4-1D5B-D559-C2E7-C70CCCDA704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1163" y="3657600"/>
            <a:ext cx="4113212" cy="45720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100"/>
            </a:lvl1pPr>
            <a:lvl2pPr marL="0" indent="0">
              <a:spcBef>
                <a:spcPts val="0"/>
              </a:spcBef>
              <a:buFontTx/>
              <a:buNone/>
              <a:defRPr sz="1100"/>
            </a:lvl2pPr>
            <a:lvl3pPr marL="0" indent="0">
              <a:spcBef>
                <a:spcPts val="0"/>
              </a:spcBef>
              <a:buFontTx/>
              <a:buNone/>
              <a:defRPr sz="1100"/>
            </a:lvl3pPr>
            <a:lvl4pPr marL="0" indent="0">
              <a:spcBef>
                <a:spcPts val="0"/>
              </a:spcBef>
              <a:buFontTx/>
              <a:buNone/>
              <a:defRPr sz="1100"/>
            </a:lvl4pPr>
            <a:lvl5pPr marL="0" indent="0">
              <a:spcBef>
                <a:spcPts val="0"/>
              </a:spcBef>
              <a:buFontTx/>
              <a:buNone/>
              <a:defRPr sz="1100"/>
            </a:lvl5pPr>
            <a:lvl6pPr marL="0" indent="0">
              <a:spcBef>
                <a:spcPts val="0"/>
              </a:spcBef>
              <a:buFontTx/>
              <a:buNone/>
              <a:defRPr sz="1100"/>
            </a:lvl6pPr>
            <a:lvl7pPr marL="0" indent="0">
              <a:spcBef>
                <a:spcPts val="0"/>
              </a:spcBef>
              <a:buFontTx/>
              <a:buNone/>
              <a:defRPr sz="1100"/>
            </a:lvl7pPr>
            <a:lvl8pPr marL="0" indent="0">
              <a:spcBef>
                <a:spcPts val="0"/>
              </a:spcBef>
              <a:buFontTx/>
              <a:buNone/>
              <a:defRPr sz="1100"/>
            </a:lvl8pPr>
            <a:lvl9pPr marL="0" indent="0">
              <a:spcBef>
                <a:spcPts val="0"/>
              </a:spcBef>
              <a:buFontTx/>
              <a:buNone/>
              <a:defRPr sz="1100"/>
            </a:lvl9pPr>
          </a:lstStyle>
          <a:p>
            <a:pPr lvl="0"/>
            <a:r>
              <a:rPr lang="en-US" dirty="0"/>
              <a:t>[</a:t>
            </a:r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r>
              <a:rPr lang="en-US" dirty="0"/>
              <a:t>]</a:t>
            </a:r>
            <a:br>
              <a:rPr lang="en-US" dirty="0"/>
            </a:br>
            <a:r>
              <a:rPr lang="en-US" dirty="0"/>
              <a:t>[Month 00, 0000]</a:t>
            </a:r>
          </a:p>
        </p:txBody>
      </p:sp>
      <p:sp>
        <p:nvSpPr>
          <p:cNvPr id="7" name="Safety. Science. Transformation." descr="Safety. Science. Transformation.">
            <a:extLst>
              <a:ext uri="{FF2B5EF4-FFF2-40B4-BE49-F238E27FC236}">
                <a16:creationId xmlns:a16="http://schemas.microsoft.com/office/drawing/2014/main" id="{C745A2A5-DE4D-89BD-EB81-11B47A394B1F}"/>
              </a:ext>
            </a:extLst>
          </p:cNvPr>
          <p:cNvSpPr>
            <a:spLocks noChangeAspect="1" noEditPoints="1"/>
          </p:cNvSpPr>
          <p:nvPr userDrawn="1"/>
        </p:nvSpPr>
        <p:spPr bwMode="black">
          <a:xfrm>
            <a:off x="411163" y="4542672"/>
            <a:ext cx="1891315" cy="137160"/>
          </a:xfrm>
          <a:custGeom>
            <a:avLst/>
            <a:gdLst>
              <a:gd name="T0" fmla="*/ 6727 w 6749"/>
              <a:gd name="T1" fmla="*/ 23 h 488"/>
              <a:gd name="T2" fmla="*/ 6641 w 6749"/>
              <a:gd name="T3" fmla="*/ 5 h 488"/>
              <a:gd name="T4" fmla="*/ 6593 w 6749"/>
              <a:gd name="T5" fmla="*/ 116 h 488"/>
              <a:gd name="T6" fmla="*/ 6534 w 6749"/>
              <a:gd name="T7" fmla="*/ 306 h 488"/>
              <a:gd name="T8" fmla="*/ 6240 w 6749"/>
              <a:gd name="T9" fmla="*/ 378 h 488"/>
              <a:gd name="T10" fmla="*/ 6375 w 6749"/>
              <a:gd name="T11" fmla="*/ 378 h 488"/>
              <a:gd name="T12" fmla="*/ 6086 w 6749"/>
              <a:gd name="T13" fmla="*/ 327 h 488"/>
              <a:gd name="T14" fmla="*/ 5863 w 6749"/>
              <a:gd name="T15" fmla="*/ 118 h 488"/>
              <a:gd name="T16" fmla="*/ 5896 w 6749"/>
              <a:gd name="T17" fmla="*/ 84 h 488"/>
              <a:gd name="T18" fmla="*/ 5657 w 6749"/>
              <a:gd name="T19" fmla="*/ 118 h 488"/>
              <a:gd name="T20" fmla="*/ 5769 w 6749"/>
              <a:gd name="T21" fmla="*/ 173 h 488"/>
              <a:gd name="T22" fmla="*/ 5566 w 6749"/>
              <a:gd name="T23" fmla="*/ 278 h 488"/>
              <a:gd name="T24" fmla="*/ 5566 w 6749"/>
              <a:gd name="T25" fmla="*/ 217 h 488"/>
              <a:gd name="T26" fmla="*/ 5647 w 6749"/>
              <a:gd name="T27" fmla="*/ 333 h 488"/>
              <a:gd name="T28" fmla="*/ 5170 w 6749"/>
              <a:gd name="T29" fmla="*/ 170 h 488"/>
              <a:gd name="T30" fmla="*/ 5193 w 6749"/>
              <a:gd name="T31" fmla="*/ 111 h 488"/>
              <a:gd name="T32" fmla="*/ 5296 w 6749"/>
              <a:gd name="T33" fmla="*/ 170 h 488"/>
              <a:gd name="T34" fmla="*/ 4947 w 6749"/>
              <a:gd name="T35" fmla="*/ 118 h 488"/>
              <a:gd name="T36" fmla="*/ 4959 w 6749"/>
              <a:gd name="T37" fmla="*/ 378 h 488"/>
              <a:gd name="T38" fmla="*/ 4740 w 6749"/>
              <a:gd name="T39" fmla="*/ 327 h 488"/>
              <a:gd name="T40" fmla="*/ 4578 w 6749"/>
              <a:gd name="T41" fmla="*/ 0 h 488"/>
              <a:gd name="T42" fmla="*/ 4559 w 6749"/>
              <a:gd name="T43" fmla="*/ 173 h 488"/>
              <a:gd name="T44" fmla="*/ 4578 w 6749"/>
              <a:gd name="T45" fmla="*/ 0 h 488"/>
              <a:gd name="T46" fmla="*/ 4240 w 6749"/>
              <a:gd name="T47" fmla="*/ 192 h 488"/>
              <a:gd name="T48" fmla="*/ 4426 w 6749"/>
              <a:gd name="T49" fmla="*/ 306 h 488"/>
              <a:gd name="T50" fmla="*/ 3993 w 6749"/>
              <a:gd name="T51" fmla="*/ 118 h 488"/>
              <a:gd name="T52" fmla="*/ 4128 w 6749"/>
              <a:gd name="T53" fmla="*/ 210 h 488"/>
              <a:gd name="T54" fmla="*/ 3834 w 6749"/>
              <a:gd name="T55" fmla="*/ 329 h 488"/>
              <a:gd name="T56" fmla="*/ 3746 w 6749"/>
              <a:gd name="T57" fmla="*/ 199 h 488"/>
              <a:gd name="T58" fmla="*/ 3884 w 6749"/>
              <a:gd name="T59" fmla="*/ 346 h 488"/>
              <a:gd name="T60" fmla="*/ 3707 w 6749"/>
              <a:gd name="T61" fmla="*/ 115 h 488"/>
              <a:gd name="T62" fmla="*/ 3413 w 6749"/>
              <a:gd name="T63" fmla="*/ 76 h 488"/>
              <a:gd name="T64" fmla="*/ 3413 w 6749"/>
              <a:gd name="T65" fmla="*/ 378 h 488"/>
              <a:gd name="T66" fmla="*/ 3036 w 6749"/>
              <a:gd name="T67" fmla="*/ 219 h 488"/>
              <a:gd name="T68" fmla="*/ 3103 w 6749"/>
              <a:gd name="T69" fmla="*/ 246 h 488"/>
              <a:gd name="T70" fmla="*/ 2650 w 6749"/>
              <a:gd name="T71" fmla="*/ 248 h 488"/>
              <a:gd name="T72" fmla="*/ 2796 w 6749"/>
              <a:gd name="T73" fmla="*/ 288 h 488"/>
              <a:gd name="T74" fmla="*/ 2404 w 6749"/>
              <a:gd name="T75" fmla="*/ 378 h 488"/>
              <a:gd name="T76" fmla="*/ 2538 w 6749"/>
              <a:gd name="T77" fmla="*/ 378 h 488"/>
              <a:gd name="T78" fmla="*/ 2148 w 6749"/>
              <a:gd name="T79" fmla="*/ 248 h 488"/>
              <a:gd name="T80" fmla="*/ 2355 w 6749"/>
              <a:gd name="T81" fmla="*/ 298 h 488"/>
              <a:gd name="T82" fmla="*/ 2035 w 6749"/>
              <a:gd name="T83" fmla="*/ 118 h 488"/>
              <a:gd name="T84" fmla="*/ 1778 w 6749"/>
              <a:gd name="T85" fmla="*/ 248 h 488"/>
              <a:gd name="T86" fmla="*/ 1991 w 6749"/>
              <a:gd name="T87" fmla="*/ 288 h 488"/>
              <a:gd name="T88" fmla="*/ 1628 w 6749"/>
              <a:gd name="T89" fmla="*/ 228 h 488"/>
              <a:gd name="T90" fmla="*/ 1649 w 6749"/>
              <a:gd name="T91" fmla="*/ 160 h 488"/>
              <a:gd name="T92" fmla="*/ 1383 w 6749"/>
              <a:gd name="T93" fmla="*/ 344 h 488"/>
              <a:gd name="T94" fmla="*/ 1147 w 6749"/>
              <a:gd name="T95" fmla="*/ 118 h 488"/>
              <a:gd name="T96" fmla="*/ 1091 w 6749"/>
              <a:gd name="T97" fmla="*/ 427 h 488"/>
              <a:gd name="T98" fmla="*/ 898 w 6749"/>
              <a:gd name="T99" fmla="*/ 118 h 488"/>
              <a:gd name="T100" fmla="*/ 1003 w 6749"/>
              <a:gd name="T101" fmla="*/ 297 h 488"/>
              <a:gd name="T102" fmla="*/ 730 w 6749"/>
              <a:gd name="T103" fmla="*/ 219 h 488"/>
              <a:gd name="T104" fmla="*/ 771 w 6749"/>
              <a:gd name="T105" fmla="*/ 330 h 488"/>
              <a:gd name="T106" fmla="*/ 641 w 6749"/>
              <a:gd name="T107" fmla="*/ 65 h 488"/>
              <a:gd name="T108" fmla="*/ 524 w 6749"/>
              <a:gd name="T109" fmla="*/ 378 h 488"/>
              <a:gd name="T110" fmla="*/ 344 w 6749"/>
              <a:gd name="T111" fmla="*/ 329 h 488"/>
              <a:gd name="T112" fmla="*/ 354 w 6749"/>
              <a:gd name="T113" fmla="*/ 221 h 488"/>
              <a:gd name="T114" fmla="*/ 448 w 6749"/>
              <a:gd name="T115" fmla="*/ 316 h 488"/>
              <a:gd name="T116" fmla="*/ 0 w 6749"/>
              <a:gd name="T117" fmla="*/ 275 h 488"/>
              <a:gd name="T118" fmla="*/ 108 w 6749"/>
              <a:gd name="T119" fmla="*/ 10 h 488"/>
              <a:gd name="T120" fmla="*/ 113 w 6749"/>
              <a:gd name="T121" fmla="*/ 385 h 4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6749" h="488">
                <a:moveTo>
                  <a:pt x="6715" y="5"/>
                </a:moveTo>
                <a:lnTo>
                  <a:pt x="6715" y="5"/>
                </a:lnTo>
                <a:lnTo>
                  <a:pt x="6749" y="5"/>
                </a:lnTo>
                <a:lnTo>
                  <a:pt x="6749" y="116"/>
                </a:lnTo>
                <a:lnTo>
                  <a:pt x="6727" y="116"/>
                </a:lnTo>
                <a:lnTo>
                  <a:pt x="6727" y="41"/>
                </a:lnTo>
                <a:cubicBezTo>
                  <a:pt x="6727" y="39"/>
                  <a:pt x="6727" y="36"/>
                  <a:pt x="6727" y="32"/>
                </a:cubicBezTo>
                <a:cubicBezTo>
                  <a:pt x="6727" y="28"/>
                  <a:pt x="6727" y="25"/>
                  <a:pt x="6727" y="23"/>
                </a:cubicBezTo>
                <a:lnTo>
                  <a:pt x="6706" y="116"/>
                </a:lnTo>
                <a:lnTo>
                  <a:pt x="6683" y="116"/>
                </a:lnTo>
                <a:lnTo>
                  <a:pt x="6662" y="23"/>
                </a:lnTo>
                <a:cubicBezTo>
                  <a:pt x="6662" y="25"/>
                  <a:pt x="6662" y="28"/>
                  <a:pt x="6662" y="32"/>
                </a:cubicBezTo>
                <a:cubicBezTo>
                  <a:pt x="6662" y="36"/>
                  <a:pt x="6662" y="39"/>
                  <a:pt x="6662" y="41"/>
                </a:cubicBezTo>
                <a:lnTo>
                  <a:pt x="6662" y="116"/>
                </a:lnTo>
                <a:lnTo>
                  <a:pt x="6641" y="116"/>
                </a:lnTo>
                <a:lnTo>
                  <a:pt x="6641" y="5"/>
                </a:lnTo>
                <a:lnTo>
                  <a:pt x="6675" y="5"/>
                </a:lnTo>
                <a:lnTo>
                  <a:pt x="6695" y="92"/>
                </a:lnTo>
                <a:lnTo>
                  <a:pt x="6715" y="5"/>
                </a:lnTo>
                <a:close/>
                <a:moveTo>
                  <a:pt x="6627" y="5"/>
                </a:moveTo>
                <a:lnTo>
                  <a:pt x="6627" y="5"/>
                </a:lnTo>
                <a:lnTo>
                  <a:pt x="6627" y="24"/>
                </a:lnTo>
                <a:lnTo>
                  <a:pt x="6593" y="24"/>
                </a:lnTo>
                <a:lnTo>
                  <a:pt x="6593" y="116"/>
                </a:lnTo>
                <a:lnTo>
                  <a:pt x="6570" y="116"/>
                </a:lnTo>
                <a:lnTo>
                  <a:pt x="6570" y="24"/>
                </a:lnTo>
                <a:lnTo>
                  <a:pt x="6536" y="24"/>
                </a:lnTo>
                <a:lnTo>
                  <a:pt x="6536" y="5"/>
                </a:lnTo>
                <a:lnTo>
                  <a:pt x="6627" y="5"/>
                </a:lnTo>
                <a:close/>
                <a:moveTo>
                  <a:pt x="6495" y="344"/>
                </a:moveTo>
                <a:lnTo>
                  <a:pt x="6495" y="344"/>
                </a:lnTo>
                <a:cubicBezTo>
                  <a:pt x="6495" y="324"/>
                  <a:pt x="6512" y="306"/>
                  <a:pt x="6534" y="306"/>
                </a:cubicBezTo>
                <a:cubicBezTo>
                  <a:pt x="6554" y="306"/>
                  <a:pt x="6571" y="324"/>
                  <a:pt x="6571" y="344"/>
                </a:cubicBezTo>
                <a:cubicBezTo>
                  <a:pt x="6571" y="365"/>
                  <a:pt x="6554" y="383"/>
                  <a:pt x="6534" y="383"/>
                </a:cubicBezTo>
                <a:cubicBezTo>
                  <a:pt x="6512" y="383"/>
                  <a:pt x="6495" y="365"/>
                  <a:pt x="6495" y="344"/>
                </a:cubicBezTo>
                <a:close/>
                <a:moveTo>
                  <a:pt x="6343" y="169"/>
                </a:moveTo>
                <a:lnTo>
                  <a:pt x="6343" y="169"/>
                </a:lnTo>
                <a:cubicBezTo>
                  <a:pt x="6324" y="169"/>
                  <a:pt x="6306" y="182"/>
                  <a:pt x="6306" y="213"/>
                </a:cubicBezTo>
                <a:lnTo>
                  <a:pt x="6306" y="378"/>
                </a:lnTo>
                <a:lnTo>
                  <a:pt x="6240" y="378"/>
                </a:lnTo>
                <a:lnTo>
                  <a:pt x="6240" y="118"/>
                </a:lnTo>
                <a:lnTo>
                  <a:pt x="6295" y="118"/>
                </a:lnTo>
                <a:lnTo>
                  <a:pt x="6300" y="144"/>
                </a:lnTo>
                <a:lnTo>
                  <a:pt x="6303" y="144"/>
                </a:lnTo>
                <a:cubicBezTo>
                  <a:pt x="6311" y="131"/>
                  <a:pt x="6330" y="111"/>
                  <a:pt x="6364" y="111"/>
                </a:cubicBezTo>
                <a:cubicBezTo>
                  <a:pt x="6407" y="111"/>
                  <a:pt x="6441" y="142"/>
                  <a:pt x="6441" y="196"/>
                </a:cubicBezTo>
                <a:lnTo>
                  <a:pt x="6441" y="378"/>
                </a:lnTo>
                <a:lnTo>
                  <a:pt x="6375" y="378"/>
                </a:lnTo>
                <a:lnTo>
                  <a:pt x="6375" y="210"/>
                </a:lnTo>
                <a:cubicBezTo>
                  <a:pt x="6375" y="182"/>
                  <a:pt x="6361" y="169"/>
                  <a:pt x="6343" y="169"/>
                </a:cubicBezTo>
                <a:close/>
                <a:moveTo>
                  <a:pt x="6086" y="327"/>
                </a:moveTo>
                <a:lnTo>
                  <a:pt x="6086" y="327"/>
                </a:lnTo>
                <a:cubicBezTo>
                  <a:pt x="6112" y="327"/>
                  <a:pt x="6128" y="297"/>
                  <a:pt x="6128" y="248"/>
                </a:cubicBezTo>
                <a:cubicBezTo>
                  <a:pt x="6128" y="199"/>
                  <a:pt x="6112" y="169"/>
                  <a:pt x="6086" y="169"/>
                </a:cubicBezTo>
                <a:cubicBezTo>
                  <a:pt x="6059" y="169"/>
                  <a:pt x="6043" y="199"/>
                  <a:pt x="6043" y="248"/>
                </a:cubicBezTo>
                <a:cubicBezTo>
                  <a:pt x="6043" y="297"/>
                  <a:pt x="6059" y="327"/>
                  <a:pt x="6086" y="327"/>
                </a:cubicBezTo>
                <a:close/>
                <a:moveTo>
                  <a:pt x="5977" y="248"/>
                </a:moveTo>
                <a:lnTo>
                  <a:pt x="5977" y="248"/>
                </a:lnTo>
                <a:cubicBezTo>
                  <a:pt x="5977" y="164"/>
                  <a:pt x="6020" y="111"/>
                  <a:pt x="6086" y="111"/>
                </a:cubicBezTo>
                <a:cubicBezTo>
                  <a:pt x="6151" y="111"/>
                  <a:pt x="6195" y="164"/>
                  <a:pt x="6195" y="248"/>
                </a:cubicBezTo>
                <a:cubicBezTo>
                  <a:pt x="6195" y="332"/>
                  <a:pt x="6151" y="385"/>
                  <a:pt x="6086" y="385"/>
                </a:cubicBezTo>
                <a:cubicBezTo>
                  <a:pt x="6020" y="385"/>
                  <a:pt x="5977" y="332"/>
                  <a:pt x="5977" y="248"/>
                </a:cubicBezTo>
                <a:close/>
                <a:moveTo>
                  <a:pt x="5863" y="118"/>
                </a:moveTo>
                <a:lnTo>
                  <a:pt x="5863" y="118"/>
                </a:lnTo>
                <a:lnTo>
                  <a:pt x="5929" y="118"/>
                </a:lnTo>
                <a:lnTo>
                  <a:pt x="5929" y="378"/>
                </a:lnTo>
                <a:lnTo>
                  <a:pt x="5863" y="378"/>
                </a:lnTo>
                <a:lnTo>
                  <a:pt x="5863" y="118"/>
                </a:lnTo>
                <a:close/>
                <a:moveTo>
                  <a:pt x="5896" y="3"/>
                </a:moveTo>
                <a:lnTo>
                  <a:pt x="5896" y="3"/>
                </a:lnTo>
                <a:cubicBezTo>
                  <a:pt x="5918" y="3"/>
                  <a:pt x="5937" y="21"/>
                  <a:pt x="5937" y="43"/>
                </a:cubicBezTo>
                <a:cubicBezTo>
                  <a:pt x="5937" y="66"/>
                  <a:pt x="5918" y="84"/>
                  <a:pt x="5896" y="84"/>
                </a:cubicBezTo>
                <a:cubicBezTo>
                  <a:pt x="5874" y="84"/>
                  <a:pt x="5856" y="66"/>
                  <a:pt x="5856" y="43"/>
                </a:cubicBezTo>
                <a:cubicBezTo>
                  <a:pt x="5856" y="21"/>
                  <a:pt x="5874" y="3"/>
                  <a:pt x="5896" y="3"/>
                </a:cubicBezTo>
                <a:close/>
                <a:moveTo>
                  <a:pt x="5787" y="385"/>
                </a:moveTo>
                <a:lnTo>
                  <a:pt x="5787" y="385"/>
                </a:lnTo>
                <a:cubicBezTo>
                  <a:pt x="5737" y="385"/>
                  <a:pt x="5704" y="349"/>
                  <a:pt x="5704" y="304"/>
                </a:cubicBezTo>
                <a:lnTo>
                  <a:pt x="5704" y="173"/>
                </a:lnTo>
                <a:lnTo>
                  <a:pt x="5657" y="173"/>
                </a:lnTo>
                <a:lnTo>
                  <a:pt x="5657" y="118"/>
                </a:lnTo>
                <a:lnTo>
                  <a:pt x="5665" y="118"/>
                </a:lnTo>
                <a:cubicBezTo>
                  <a:pt x="5696" y="118"/>
                  <a:pt x="5711" y="100"/>
                  <a:pt x="5712" y="69"/>
                </a:cubicBezTo>
                <a:lnTo>
                  <a:pt x="5713" y="44"/>
                </a:lnTo>
                <a:lnTo>
                  <a:pt x="5769" y="44"/>
                </a:lnTo>
                <a:lnTo>
                  <a:pt x="5769" y="118"/>
                </a:lnTo>
                <a:lnTo>
                  <a:pt x="5825" y="118"/>
                </a:lnTo>
                <a:lnTo>
                  <a:pt x="5825" y="173"/>
                </a:lnTo>
                <a:lnTo>
                  <a:pt x="5769" y="173"/>
                </a:lnTo>
                <a:lnTo>
                  <a:pt x="5769" y="297"/>
                </a:lnTo>
                <a:cubicBezTo>
                  <a:pt x="5769" y="315"/>
                  <a:pt x="5783" y="328"/>
                  <a:pt x="5802" y="328"/>
                </a:cubicBezTo>
                <a:cubicBezTo>
                  <a:pt x="5809" y="328"/>
                  <a:pt x="5815" y="326"/>
                  <a:pt x="5820" y="325"/>
                </a:cubicBezTo>
                <a:lnTo>
                  <a:pt x="5820" y="379"/>
                </a:lnTo>
                <a:cubicBezTo>
                  <a:pt x="5811" y="383"/>
                  <a:pt x="5799" y="385"/>
                  <a:pt x="5787" y="385"/>
                </a:cubicBezTo>
                <a:close/>
                <a:moveTo>
                  <a:pt x="5527" y="329"/>
                </a:moveTo>
                <a:lnTo>
                  <a:pt x="5527" y="329"/>
                </a:lnTo>
                <a:cubicBezTo>
                  <a:pt x="5550" y="329"/>
                  <a:pt x="5566" y="309"/>
                  <a:pt x="5566" y="278"/>
                </a:cubicBezTo>
                <a:lnTo>
                  <a:pt x="5566" y="261"/>
                </a:lnTo>
                <a:lnTo>
                  <a:pt x="5551" y="264"/>
                </a:lnTo>
                <a:cubicBezTo>
                  <a:pt x="5519" y="269"/>
                  <a:pt x="5502" y="283"/>
                  <a:pt x="5502" y="303"/>
                </a:cubicBezTo>
                <a:cubicBezTo>
                  <a:pt x="5502" y="319"/>
                  <a:pt x="5513" y="329"/>
                  <a:pt x="5527" y="329"/>
                </a:cubicBezTo>
                <a:close/>
                <a:moveTo>
                  <a:pt x="5436" y="310"/>
                </a:moveTo>
                <a:lnTo>
                  <a:pt x="5436" y="310"/>
                </a:lnTo>
                <a:cubicBezTo>
                  <a:pt x="5436" y="260"/>
                  <a:pt x="5473" y="229"/>
                  <a:pt x="5537" y="221"/>
                </a:cubicBezTo>
                <a:lnTo>
                  <a:pt x="5566" y="217"/>
                </a:lnTo>
                <a:lnTo>
                  <a:pt x="5566" y="200"/>
                </a:lnTo>
                <a:cubicBezTo>
                  <a:pt x="5566" y="179"/>
                  <a:pt x="5555" y="168"/>
                  <a:pt x="5537" y="168"/>
                </a:cubicBezTo>
                <a:cubicBezTo>
                  <a:pt x="5519" y="168"/>
                  <a:pt x="5506" y="180"/>
                  <a:pt x="5505" y="199"/>
                </a:cubicBezTo>
                <a:lnTo>
                  <a:pt x="5439" y="199"/>
                </a:lnTo>
                <a:cubicBezTo>
                  <a:pt x="5443" y="147"/>
                  <a:pt x="5482" y="111"/>
                  <a:pt x="5539" y="111"/>
                </a:cubicBezTo>
                <a:cubicBezTo>
                  <a:pt x="5593" y="111"/>
                  <a:pt x="5631" y="147"/>
                  <a:pt x="5631" y="204"/>
                </a:cubicBezTo>
                <a:lnTo>
                  <a:pt x="5631" y="316"/>
                </a:lnTo>
                <a:cubicBezTo>
                  <a:pt x="5631" y="326"/>
                  <a:pt x="5637" y="333"/>
                  <a:pt x="5647" y="333"/>
                </a:cubicBezTo>
                <a:cubicBezTo>
                  <a:pt x="5649" y="333"/>
                  <a:pt x="5651" y="333"/>
                  <a:pt x="5654" y="332"/>
                </a:cubicBezTo>
                <a:lnTo>
                  <a:pt x="5654" y="380"/>
                </a:lnTo>
                <a:cubicBezTo>
                  <a:pt x="5646" y="382"/>
                  <a:pt x="5638" y="383"/>
                  <a:pt x="5630" y="383"/>
                </a:cubicBezTo>
                <a:cubicBezTo>
                  <a:pt x="5605" y="383"/>
                  <a:pt x="5584" y="372"/>
                  <a:pt x="5577" y="346"/>
                </a:cubicBezTo>
                <a:cubicBezTo>
                  <a:pt x="5567" y="365"/>
                  <a:pt x="5547" y="385"/>
                  <a:pt x="5512" y="385"/>
                </a:cubicBezTo>
                <a:cubicBezTo>
                  <a:pt x="5467" y="385"/>
                  <a:pt x="5436" y="356"/>
                  <a:pt x="5436" y="310"/>
                </a:cubicBezTo>
                <a:close/>
                <a:moveTo>
                  <a:pt x="5170" y="170"/>
                </a:moveTo>
                <a:lnTo>
                  <a:pt x="5170" y="170"/>
                </a:lnTo>
                <a:cubicBezTo>
                  <a:pt x="5151" y="170"/>
                  <a:pt x="5138" y="185"/>
                  <a:pt x="5138" y="210"/>
                </a:cubicBezTo>
                <a:lnTo>
                  <a:pt x="5138" y="378"/>
                </a:lnTo>
                <a:lnTo>
                  <a:pt x="5072" y="378"/>
                </a:lnTo>
                <a:lnTo>
                  <a:pt x="5072" y="118"/>
                </a:lnTo>
                <a:lnTo>
                  <a:pt x="5126" y="118"/>
                </a:lnTo>
                <a:lnTo>
                  <a:pt x="5130" y="147"/>
                </a:lnTo>
                <a:lnTo>
                  <a:pt x="5133" y="147"/>
                </a:lnTo>
                <a:cubicBezTo>
                  <a:pt x="5142" y="127"/>
                  <a:pt x="5167" y="111"/>
                  <a:pt x="5193" y="111"/>
                </a:cubicBezTo>
                <a:cubicBezTo>
                  <a:pt x="5221" y="111"/>
                  <a:pt x="5245" y="125"/>
                  <a:pt x="5255" y="147"/>
                </a:cubicBezTo>
                <a:lnTo>
                  <a:pt x="5258" y="147"/>
                </a:lnTo>
                <a:cubicBezTo>
                  <a:pt x="5271" y="124"/>
                  <a:pt x="5294" y="111"/>
                  <a:pt x="5322" y="111"/>
                </a:cubicBezTo>
                <a:cubicBezTo>
                  <a:pt x="5366" y="111"/>
                  <a:pt x="5391" y="142"/>
                  <a:pt x="5391" y="194"/>
                </a:cubicBezTo>
                <a:lnTo>
                  <a:pt x="5391" y="378"/>
                </a:lnTo>
                <a:lnTo>
                  <a:pt x="5325" y="378"/>
                </a:lnTo>
                <a:lnTo>
                  <a:pt x="5325" y="207"/>
                </a:lnTo>
                <a:cubicBezTo>
                  <a:pt x="5325" y="184"/>
                  <a:pt x="5314" y="170"/>
                  <a:pt x="5296" y="170"/>
                </a:cubicBezTo>
                <a:cubicBezTo>
                  <a:pt x="5277" y="170"/>
                  <a:pt x="5264" y="185"/>
                  <a:pt x="5264" y="210"/>
                </a:cubicBezTo>
                <a:lnTo>
                  <a:pt x="5264" y="378"/>
                </a:lnTo>
                <a:lnTo>
                  <a:pt x="5199" y="378"/>
                </a:lnTo>
                <a:lnTo>
                  <a:pt x="5199" y="207"/>
                </a:lnTo>
                <a:cubicBezTo>
                  <a:pt x="5199" y="184"/>
                  <a:pt x="5187" y="170"/>
                  <a:pt x="5170" y="170"/>
                </a:cubicBezTo>
                <a:close/>
                <a:moveTo>
                  <a:pt x="4893" y="118"/>
                </a:moveTo>
                <a:lnTo>
                  <a:pt x="4893" y="118"/>
                </a:lnTo>
                <a:lnTo>
                  <a:pt x="4947" y="118"/>
                </a:lnTo>
                <a:lnTo>
                  <a:pt x="4953" y="152"/>
                </a:lnTo>
                <a:lnTo>
                  <a:pt x="4956" y="152"/>
                </a:lnTo>
                <a:cubicBezTo>
                  <a:pt x="4965" y="133"/>
                  <a:pt x="4987" y="115"/>
                  <a:pt x="5023" y="115"/>
                </a:cubicBezTo>
                <a:cubicBezTo>
                  <a:pt x="5028" y="115"/>
                  <a:pt x="5033" y="115"/>
                  <a:pt x="5036" y="116"/>
                </a:cubicBezTo>
                <a:lnTo>
                  <a:pt x="5036" y="178"/>
                </a:lnTo>
                <a:cubicBezTo>
                  <a:pt x="5031" y="178"/>
                  <a:pt x="5027" y="178"/>
                  <a:pt x="5021" y="178"/>
                </a:cubicBezTo>
                <a:cubicBezTo>
                  <a:pt x="4990" y="178"/>
                  <a:pt x="4959" y="200"/>
                  <a:pt x="4959" y="254"/>
                </a:cubicBezTo>
                <a:lnTo>
                  <a:pt x="4959" y="378"/>
                </a:lnTo>
                <a:lnTo>
                  <a:pt x="4893" y="378"/>
                </a:lnTo>
                <a:lnTo>
                  <a:pt x="4893" y="118"/>
                </a:lnTo>
                <a:close/>
                <a:moveTo>
                  <a:pt x="4740" y="327"/>
                </a:moveTo>
                <a:lnTo>
                  <a:pt x="4740" y="327"/>
                </a:lnTo>
                <a:cubicBezTo>
                  <a:pt x="4766" y="327"/>
                  <a:pt x="4782" y="297"/>
                  <a:pt x="4782" y="248"/>
                </a:cubicBezTo>
                <a:cubicBezTo>
                  <a:pt x="4782" y="199"/>
                  <a:pt x="4766" y="169"/>
                  <a:pt x="4740" y="169"/>
                </a:cubicBezTo>
                <a:cubicBezTo>
                  <a:pt x="4714" y="169"/>
                  <a:pt x="4698" y="199"/>
                  <a:pt x="4698" y="248"/>
                </a:cubicBezTo>
                <a:cubicBezTo>
                  <a:pt x="4698" y="297"/>
                  <a:pt x="4714" y="327"/>
                  <a:pt x="4740" y="327"/>
                </a:cubicBezTo>
                <a:close/>
                <a:moveTo>
                  <a:pt x="4631" y="248"/>
                </a:moveTo>
                <a:lnTo>
                  <a:pt x="4631" y="248"/>
                </a:lnTo>
                <a:cubicBezTo>
                  <a:pt x="4631" y="164"/>
                  <a:pt x="4674" y="111"/>
                  <a:pt x="4740" y="111"/>
                </a:cubicBezTo>
                <a:cubicBezTo>
                  <a:pt x="4806" y="111"/>
                  <a:pt x="4849" y="164"/>
                  <a:pt x="4849" y="248"/>
                </a:cubicBezTo>
                <a:cubicBezTo>
                  <a:pt x="4849" y="332"/>
                  <a:pt x="4806" y="385"/>
                  <a:pt x="4740" y="385"/>
                </a:cubicBezTo>
                <a:cubicBezTo>
                  <a:pt x="4674" y="385"/>
                  <a:pt x="4631" y="332"/>
                  <a:pt x="4631" y="248"/>
                </a:cubicBezTo>
                <a:close/>
                <a:moveTo>
                  <a:pt x="4578" y="0"/>
                </a:moveTo>
                <a:lnTo>
                  <a:pt x="4578" y="0"/>
                </a:lnTo>
                <a:cubicBezTo>
                  <a:pt x="4600" y="0"/>
                  <a:pt x="4623" y="7"/>
                  <a:pt x="4633" y="17"/>
                </a:cubicBezTo>
                <a:lnTo>
                  <a:pt x="4611" y="65"/>
                </a:lnTo>
                <a:cubicBezTo>
                  <a:pt x="4603" y="61"/>
                  <a:pt x="4596" y="58"/>
                  <a:pt x="4587" y="58"/>
                </a:cubicBezTo>
                <a:cubicBezTo>
                  <a:pt x="4570" y="58"/>
                  <a:pt x="4559" y="70"/>
                  <a:pt x="4559" y="90"/>
                </a:cubicBezTo>
                <a:lnTo>
                  <a:pt x="4559" y="118"/>
                </a:lnTo>
                <a:lnTo>
                  <a:pt x="4614" y="118"/>
                </a:lnTo>
                <a:lnTo>
                  <a:pt x="4614" y="173"/>
                </a:lnTo>
                <a:lnTo>
                  <a:pt x="4559" y="173"/>
                </a:lnTo>
                <a:lnTo>
                  <a:pt x="4559" y="378"/>
                </a:lnTo>
                <a:lnTo>
                  <a:pt x="4494" y="378"/>
                </a:lnTo>
                <a:lnTo>
                  <a:pt x="4494" y="173"/>
                </a:lnTo>
                <a:lnTo>
                  <a:pt x="4447" y="173"/>
                </a:lnTo>
                <a:lnTo>
                  <a:pt x="4447" y="118"/>
                </a:lnTo>
                <a:lnTo>
                  <a:pt x="4494" y="118"/>
                </a:lnTo>
                <a:lnTo>
                  <a:pt x="4494" y="85"/>
                </a:lnTo>
                <a:cubicBezTo>
                  <a:pt x="4494" y="30"/>
                  <a:pt x="4531" y="0"/>
                  <a:pt x="4578" y="0"/>
                </a:cubicBezTo>
                <a:close/>
                <a:moveTo>
                  <a:pt x="4236" y="300"/>
                </a:moveTo>
                <a:lnTo>
                  <a:pt x="4236" y="300"/>
                </a:lnTo>
                <a:lnTo>
                  <a:pt x="4298" y="300"/>
                </a:lnTo>
                <a:cubicBezTo>
                  <a:pt x="4300" y="319"/>
                  <a:pt x="4312" y="333"/>
                  <a:pt x="4333" y="333"/>
                </a:cubicBezTo>
                <a:cubicBezTo>
                  <a:pt x="4349" y="333"/>
                  <a:pt x="4363" y="325"/>
                  <a:pt x="4363" y="310"/>
                </a:cubicBezTo>
                <a:cubicBezTo>
                  <a:pt x="4363" y="296"/>
                  <a:pt x="4355" y="287"/>
                  <a:pt x="4330" y="279"/>
                </a:cubicBezTo>
                <a:lnTo>
                  <a:pt x="4305" y="270"/>
                </a:lnTo>
                <a:cubicBezTo>
                  <a:pt x="4264" y="255"/>
                  <a:pt x="4240" y="229"/>
                  <a:pt x="4240" y="192"/>
                </a:cubicBezTo>
                <a:cubicBezTo>
                  <a:pt x="4240" y="144"/>
                  <a:pt x="4280" y="111"/>
                  <a:pt x="4331" y="111"/>
                </a:cubicBezTo>
                <a:cubicBezTo>
                  <a:pt x="4383" y="111"/>
                  <a:pt x="4420" y="144"/>
                  <a:pt x="4421" y="189"/>
                </a:cubicBezTo>
                <a:lnTo>
                  <a:pt x="4358" y="189"/>
                </a:lnTo>
                <a:cubicBezTo>
                  <a:pt x="4357" y="175"/>
                  <a:pt x="4347" y="163"/>
                  <a:pt x="4330" y="163"/>
                </a:cubicBezTo>
                <a:cubicBezTo>
                  <a:pt x="4316" y="163"/>
                  <a:pt x="4303" y="172"/>
                  <a:pt x="4303" y="187"/>
                </a:cubicBezTo>
                <a:cubicBezTo>
                  <a:pt x="4303" y="199"/>
                  <a:pt x="4309" y="206"/>
                  <a:pt x="4333" y="214"/>
                </a:cubicBezTo>
                <a:lnTo>
                  <a:pt x="4358" y="223"/>
                </a:lnTo>
                <a:cubicBezTo>
                  <a:pt x="4402" y="238"/>
                  <a:pt x="4426" y="267"/>
                  <a:pt x="4426" y="306"/>
                </a:cubicBezTo>
                <a:cubicBezTo>
                  <a:pt x="4426" y="356"/>
                  <a:pt x="4387" y="385"/>
                  <a:pt x="4334" y="385"/>
                </a:cubicBezTo>
                <a:cubicBezTo>
                  <a:pt x="4276" y="385"/>
                  <a:pt x="4237" y="350"/>
                  <a:pt x="4236" y="300"/>
                </a:cubicBezTo>
                <a:close/>
                <a:moveTo>
                  <a:pt x="4095" y="169"/>
                </a:moveTo>
                <a:lnTo>
                  <a:pt x="4095" y="169"/>
                </a:lnTo>
                <a:cubicBezTo>
                  <a:pt x="4077" y="169"/>
                  <a:pt x="4059" y="182"/>
                  <a:pt x="4059" y="213"/>
                </a:cubicBezTo>
                <a:lnTo>
                  <a:pt x="4059" y="378"/>
                </a:lnTo>
                <a:lnTo>
                  <a:pt x="3993" y="378"/>
                </a:lnTo>
                <a:lnTo>
                  <a:pt x="3993" y="118"/>
                </a:lnTo>
                <a:lnTo>
                  <a:pt x="4047" y="118"/>
                </a:lnTo>
                <a:lnTo>
                  <a:pt x="4053" y="144"/>
                </a:lnTo>
                <a:lnTo>
                  <a:pt x="4056" y="144"/>
                </a:lnTo>
                <a:cubicBezTo>
                  <a:pt x="4063" y="131"/>
                  <a:pt x="4083" y="111"/>
                  <a:pt x="4116" y="111"/>
                </a:cubicBezTo>
                <a:cubicBezTo>
                  <a:pt x="4160" y="111"/>
                  <a:pt x="4193" y="142"/>
                  <a:pt x="4193" y="196"/>
                </a:cubicBezTo>
                <a:lnTo>
                  <a:pt x="4193" y="378"/>
                </a:lnTo>
                <a:lnTo>
                  <a:pt x="4128" y="378"/>
                </a:lnTo>
                <a:lnTo>
                  <a:pt x="4128" y="210"/>
                </a:lnTo>
                <a:cubicBezTo>
                  <a:pt x="4128" y="182"/>
                  <a:pt x="4114" y="169"/>
                  <a:pt x="4095" y="169"/>
                </a:cubicBezTo>
                <a:close/>
                <a:moveTo>
                  <a:pt x="3834" y="329"/>
                </a:moveTo>
                <a:lnTo>
                  <a:pt x="3834" y="329"/>
                </a:lnTo>
                <a:cubicBezTo>
                  <a:pt x="3857" y="329"/>
                  <a:pt x="3873" y="309"/>
                  <a:pt x="3873" y="278"/>
                </a:cubicBezTo>
                <a:lnTo>
                  <a:pt x="3873" y="261"/>
                </a:lnTo>
                <a:lnTo>
                  <a:pt x="3858" y="264"/>
                </a:lnTo>
                <a:cubicBezTo>
                  <a:pt x="3826" y="269"/>
                  <a:pt x="3809" y="283"/>
                  <a:pt x="3809" y="303"/>
                </a:cubicBezTo>
                <a:cubicBezTo>
                  <a:pt x="3809" y="319"/>
                  <a:pt x="3820" y="329"/>
                  <a:pt x="3834" y="329"/>
                </a:cubicBezTo>
                <a:close/>
                <a:moveTo>
                  <a:pt x="3743" y="310"/>
                </a:moveTo>
                <a:lnTo>
                  <a:pt x="3743" y="310"/>
                </a:lnTo>
                <a:cubicBezTo>
                  <a:pt x="3743" y="260"/>
                  <a:pt x="3780" y="229"/>
                  <a:pt x="3845" y="221"/>
                </a:cubicBezTo>
                <a:lnTo>
                  <a:pt x="3873" y="217"/>
                </a:lnTo>
                <a:lnTo>
                  <a:pt x="3873" y="200"/>
                </a:lnTo>
                <a:cubicBezTo>
                  <a:pt x="3873" y="179"/>
                  <a:pt x="3862" y="168"/>
                  <a:pt x="3845" y="168"/>
                </a:cubicBezTo>
                <a:cubicBezTo>
                  <a:pt x="3826" y="168"/>
                  <a:pt x="3814" y="180"/>
                  <a:pt x="3812" y="199"/>
                </a:cubicBezTo>
                <a:lnTo>
                  <a:pt x="3746" y="199"/>
                </a:lnTo>
                <a:cubicBezTo>
                  <a:pt x="3750" y="147"/>
                  <a:pt x="3789" y="111"/>
                  <a:pt x="3846" y="111"/>
                </a:cubicBezTo>
                <a:cubicBezTo>
                  <a:pt x="3900" y="111"/>
                  <a:pt x="3938" y="147"/>
                  <a:pt x="3938" y="204"/>
                </a:cubicBezTo>
                <a:lnTo>
                  <a:pt x="3938" y="316"/>
                </a:lnTo>
                <a:cubicBezTo>
                  <a:pt x="3938" y="326"/>
                  <a:pt x="3944" y="333"/>
                  <a:pt x="3954" y="333"/>
                </a:cubicBezTo>
                <a:cubicBezTo>
                  <a:pt x="3956" y="333"/>
                  <a:pt x="3958" y="333"/>
                  <a:pt x="3961" y="332"/>
                </a:cubicBezTo>
                <a:lnTo>
                  <a:pt x="3961" y="380"/>
                </a:lnTo>
                <a:cubicBezTo>
                  <a:pt x="3953" y="382"/>
                  <a:pt x="3945" y="383"/>
                  <a:pt x="3937" y="383"/>
                </a:cubicBezTo>
                <a:cubicBezTo>
                  <a:pt x="3912" y="383"/>
                  <a:pt x="3891" y="372"/>
                  <a:pt x="3884" y="346"/>
                </a:cubicBezTo>
                <a:cubicBezTo>
                  <a:pt x="3875" y="365"/>
                  <a:pt x="3854" y="385"/>
                  <a:pt x="3819" y="385"/>
                </a:cubicBezTo>
                <a:cubicBezTo>
                  <a:pt x="3774" y="385"/>
                  <a:pt x="3743" y="356"/>
                  <a:pt x="3743" y="310"/>
                </a:cubicBezTo>
                <a:close/>
                <a:moveTo>
                  <a:pt x="3577" y="118"/>
                </a:moveTo>
                <a:lnTo>
                  <a:pt x="3577" y="118"/>
                </a:lnTo>
                <a:lnTo>
                  <a:pt x="3632" y="118"/>
                </a:lnTo>
                <a:lnTo>
                  <a:pt x="3637" y="152"/>
                </a:lnTo>
                <a:lnTo>
                  <a:pt x="3640" y="152"/>
                </a:lnTo>
                <a:cubicBezTo>
                  <a:pt x="3649" y="133"/>
                  <a:pt x="3671" y="115"/>
                  <a:pt x="3707" y="115"/>
                </a:cubicBezTo>
                <a:cubicBezTo>
                  <a:pt x="3712" y="115"/>
                  <a:pt x="3717" y="115"/>
                  <a:pt x="3721" y="116"/>
                </a:cubicBezTo>
                <a:lnTo>
                  <a:pt x="3721" y="178"/>
                </a:lnTo>
                <a:cubicBezTo>
                  <a:pt x="3715" y="178"/>
                  <a:pt x="3711" y="178"/>
                  <a:pt x="3706" y="178"/>
                </a:cubicBezTo>
                <a:cubicBezTo>
                  <a:pt x="3674" y="178"/>
                  <a:pt x="3643" y="200"/>
                  <a:pt x="3643" y="254"/>
                </a:cubicBezTo>
                <a:lnTo>
                  <a:pt x="3643" y="378"/>
                </a:lnTo>
                <a:lnTo>
                  <a:pt x="3577" y="378"/>
                </a:lnTo>
                <a:lnTo>
                  <a:pt x="3577" y="118"/>
                </a:lnTo>
                <a:close/>
                <a:moveTo>
                  <a:pt x="3413" y="76"/>
                </a:moveTo>
                <a:lnTo>
                  <a:pt x="3413" y="76"/>
                </a:lnTo>
                <a:lnTo>
                  <a:pt x="3327" y="76"/>
                </a:lnTo>
                <a:lnTo>
                  <a:pt x="3327" y="16"/>
                </a:lnTo>
                <a:lnTo>
                  <a:pt x="3567" y="16"/>
                </a:lnTo>
                <a:lnTo>
                  <a:pt x="3567" y="76"/>
                </a:lnTo>
                <a:lnTo>
                  <a:pt x="3482" y="76"/>
                </a:lnTo>
                <a:lnTo>
                  <a:pt x="3482" y="378"/>
                </a:lnTo>
                <a:lnTo>
                  <a:pt x="3413" y="378"/>
                </a:lnTo>
                <a:lnTo>
                  <a:pt x="3413" y="76"/>
                </a:lnTo>
                <a:close/>
                <a:moveTo>
                  <a:pt x="3144" y="344"/>
                </a:moveTo>
                <a:lnTo>
                  <a:pt x="3144" y="344"/>
                </a:lnTo>
                <a:cubicBezTo>
                  <a:pt x="3144" y="324"/>
                  <a:pt x="3161" y="306"/>
                  <a:pt x="3183" y="306"/>
                </a:cubicBezTo>
                <a:cubicBezTo>
                  <a:pt x="3203" y="306"/>
                  <a:pt x="3220" y="324"/>
                  <a:pt x="3220" y="344"/>
                </a:cubicBezTo>
                <a:cubicBezTo>
                  <a:pt x="3220" y="365"/>
                  <a:pt x="3203" y="383"/>
                  <a:pt x="3183" y="383"/>
                </a:cubicBezTo>
                <a:cubicBezTo>
                  <a:pt x="3161" y="383"/>
                  <a:pt x="3144" y="365"/>
                  <a:pt x="3144" y="344"/>
                </a:cubicBezTo>
                <a:close/>
                <a:moveTo>
                  <a:pt x="3036" y="219"/>
                </a:moveTo>
                <a:lnTo>
                  <a:pt x="3036" y="219"/>
                </a:lnTo>
                <a:cubicBezTo>
                  <a:pt x="3034" y="186"/>
                  <a:pt x="3021" y="167"/>
                  <a:pt x="3001" y="167"/>
                </a:cubicBezTo>
                <a:cubicBezTo>
                  <a:pt x="2979" y="167"/>
                  <a:pt x="2965" y="186"/>
                  <a:pt x="2962" y="219"/>
                </a:cubicBezTo>
                <a:lnTo>
                  <a:pt x="3036" y="219"/>
                </a:lnTo>
                <a:close/>
                <a:moveTo>
                  <a:pt x="2895" y="248"/>
                </a:moveTo>
                <a:lnTo>
                  <a:pt x="2895" y="248"/>
                </a:lnTo>
                <a:cubicBezTo>
                  <a:pt x="2895" y="164"/>
                  <a:pt x="2936" y="111"/>
                  <a:pt x="3001" y="111"/>
                </a:cubicBezTo>
                <a:cubicBezTo>
                  <a:pt x="3063" y="111"/>
                  <a:pt x="3103" y="162"/>
                  <a:pt x="3103" y="246"/>
                </a:cubicBezTo>
                <a:cubicBezTo>
                  <a:pt x="3103" y="250"/>
                  <a:pt x="3103" y="255"/>
                  <a:pt x="3102" y="264"/>
                </a:cubicBezTo>
                <a:lnTo>
                  <a:pt x="2961" y="264"/>
                </a:lnTo>
                <a:cubicBezTo>
                  <a:pt x="2962" y="303"/>
                  <a:pt x="2977" y="330"/>
                  <a:pt x="3003" y="330"/>
                </a:cubicBezTo>
                <a:cubicBezTo>
                  <a:pt x="3020" y="330"/>
                  <a:pt x="3033" y="319"/>
                  <a:pt x="3036" y="298"/>
                </a:cubicBezTo>
                <a:lnTo>
                  <a:pt x="3101" y="298"/>
                </a:lnTo>
                <a:cubicBezTo>
                  <a:pt x="3096" y="351"/>
                  <a:pt x="3057" y="385"/>
                  <a:pt x="3003" y="385"/>
                </a:cubicBezTo>
                <a:cubicBezTo>
                  <a:pt x="2935" y="385"/>
                  <a:pt x="2895" y="331"/>
                  <a:pt x="2895" y="248"/>
                </a:cubicBezTo>
                <a:close/>
                <a:moveTo>
                  <a:pt x="2650" y="248"/>
                </a:moveTo>
                <a:lnTo>
                  <a:pt x="2650" y="248"/>
                </a:lnTo>
                <a:cubicBezTo>
                  <a:pt x="2650" y="165"/>
                  <a:pt x="2693" y="111"/>
                  <a:pt x="2759" y="111"/>
                </a:cubicBezTo>
                <a:cubicBezTo>
                  <a:pt x="2817" y="111"/>
                  <a:pt x="2858" y="151"/>
                  <a:pt x="2863" y="212"/>
                </a:cubicBezTo>
                <a:lnTo>
                  <a:pt x="2796" y="212"/>
                </a:lnTo>
                <a:cubicBezTo>
                  <a:pt x="2794" y="184"/>
                  <a:pt x="2779" y="170"/>
                  <a:pt x="2759" y="170"/>
                </a:cubicBezTo>
                <a:cubicBezTo>
                  <a:pt x="2733" y="170"/>
                  <a:pt x="2716" y="198"/>
                  <a:pt x="2716" y="248"/>
                </a:cubicBezTo>
                <a:cubicBezTo>
                  <a:pt x="2716" y="299"/>
                  <a:pt x="2733" y="326"/>
                  <a:pt x="2760" y="326"/>
                </a:cubicBezTo>
                <a:cubicBezTo>
                  <a:pt x="2779" y="326"/>
                  <a:pt x="2793" y="312"/>
                  <a:pt x="2796" y="288"/>
                </a:cubicBezTo>
                <a:lnTo>
                  <a:pt x="2863" y="288"/>
                </a:lnTo>
                <a:cubicBezTo>
                  <a:pt x="2857" y="347"/>
                  <a:pt x="2816" y="385"/>
                  <a:pt x="2760" y="385"/>
                </a:cubicBezTo>
                <a:cubicBezTo>
                  <a:pt x="2693" y="385"/>
                  <a:pt x="2650" y="332"/>
                  <a:pt x="2650" y="248"/>
                </a:cubicBezTo>
                <a:close/>
                <a:moveTo>
                  <a:pt x="2506" y="169"/>
                </a:moveTo>
                <a:lnTo>
                  <a:pt x="2506" y="169"/>
                </a:lnTo>
                <a:cubicBezTo>
                  <a:pt x="2487" y="169"/>
                  <a:pt x="2469" y="182"/>
                  <a:pt x="2469" y="213"/>
                </a:cubicBezTo>
                <a:lnTo>
                  <a:pt x="2469" y="378"/>
                </a:lnTo>
                <a:lnTo>
                  <a:pt x="2404" y="378"/>
                </a:lnTo>
                <a:lnTo>
                  <a:pt x="2404" y="118"/>
                </a:lnTo>
                <a:lnTo>
                  <a:pt x="2458" y="118"/>
                </a:lnTo>
                <a:lnTo>
                  <a:pt x="2464" y="144"/>
                </a:lnTo>
                <a:lnTo>
                  <a:pt x="2467" y="144"/>
                </a:lnTo>
                <a:cubicBezTo>
                  <a:pt x="2474" y="131"/>
                  <a:pt x="2494" y="111"/>
                  <a:pt x="2527" y="111"/>
                </a:cubicBezTo>
                <a:cubicBezTo>
                  <a:pt x="2570" y="111"/>
                  <a:pt x="2604" y="142"/>
                  <a:pt x="2604" y="196"/>
                </a:cubicBezTo>
                <a:lnTo>
                  <a:pt x="2604" y="378"/>
                </a:lnTo>
                <a:lnTo>
                  <a:pt x="2538" y="378"/>
                </a:lnTo>
                <a:lnTo>
                  <a:pt x="2538" y="210"/>
                </a:lnTo>
                <a:cubicBezTo>
                  <a:pt x="2538" y="182"/>
                  <a:pt x="2524" y="169"/>
                  <a:pt x="2506" y="169"/>
                </a:cubicBezTo>
                <a:close/>
                <a:moveTo>
                  <a:pt x="2289" y="219"/>
                </a:moveTo>
                <a:lnTo>
                  <a:pt x="2289" y="219"/>
                </a:lnTo>
                <a:cubicBezTo>
                  <a:pt x="2287" y="186"/>
                  <a:pt x="2274" y="167"/>
                  <a:pt x="2254" y="167"/>
                </a:cubicBezTo>
                <a:cubicBezTo>
                  <a:pt x="2232" y="167"/>
                  <a:pt x="2218" y="186"/>
                  <a:pt x="2215" y="219"/>
                </a:cubicBezTo>
                <a:lnTo>
                  <a:pt x="2289" y="219"/>
                </a:lnTo>
                <a:close/>
                <a:moveTo>
                  <a:pt x="2148" y="248"/>
                </a:moveTo>
                <a:lnTo>
                  <a:pt x="2148" y="248"/>
                </a:lnTo>
                <a:cubicBezTo>
                  <a:pt x="2148" y="164"/>
                  <a:pt x="2190" y="111"/>
                  <a:pt x="2254" y="111"/>
                </a:cubicBezTo>
                <a:cubicBezTo>
                  <a:pt x="2316" y="111"/>
                  <a:pt x="2357" y="162"/>
                  <a:pt x="2357" y="246"/>
                </a:cubicBezTo>
                <a:cubicBezTo>
                  <a:pt x="2357" y="250"/>
                  <a:pt x="2357" y="255"/>
                  <a:pt x="2356" y="264"/>
                </a:cubicBezTo>
                <a:lnTo>
                  <a:pt x="2214" y="264"/>
                </a:lnTo>
                <a:cubicBezTo>
                  <a:pt x="2215" y="303"/>
                  <a:pt x="2230" y="330"/>
                  <a:pt x="2256" y="330"/>
                </a:cubicBezTo>
                <a:cubicBezTo>
                  <a:pt x="2273" y="330"/>
                  <a:pt x="2286" y="319"/>
                  <a:pt x="2289" y="298"/>
                </a:cubicBezTo>
                <a:lnTo>
                  <a:pt x="2355" y="298"/>
                </a:lnTo>
                <a:cubicBezTo>
                  <a:pt x="2349" y="351"/>
                  <a:pt x="2310" y="385"/>
                  <a:pt x="2256" y="385"/>
                </a:cubicBezTo>
                <a:cubicBezTo>
                  <a:pt x="2188" y="385"/>
                  <a:pt x="2148" y="331"/>
                  <a:pt x="2148" y="248"/>
                </a:cubicBezTo>
                <a:close/>
                <a:moveTo>
                  <a:pt x="2035" y="118"/>
                </a:moveTo>
                <a:lnTo>
                  <a:pt x="2035" y="118"/>
                </a:lnTo>
                <a:lnTo>
                  <a:pt x="2101" y="118"/>
                </a:lnTo>
                <a:lnTo>
                  <a:pt x="2101" y="378"/>
                </a:lnTo>
                <a:lnTo>
                  <a:pt x="2035" y="378"/>
                </a:lnTo>
                <a:lnTo>
                  <a:pt x="2035" y="118"/>
                </a:lnTo>
                <a:close/>
                <a:moveTo>
                  <a:pt x="2068" y="3"/>
                </a:moveTo>
                <a:lnTo>
                  <a:pt x="2068" y="3"/>
                </a:lnTo>
                <a:cubicBezTo>
                  <a:pt x="2090" y="3"/>
                  <a:pt x="2109" y="21"/>
                  <a:pt x="2109" y="43"/>
                </a:cubicBezTo>
                <a:cubicBezTo>
                  <a:pt x="2109" y="66"/>
                  <a:pt x="2090" y="84"/>
                  <a:pt x="2068" y="84"/>
                </a:cubicBezTo>
                <a:cubicBezTo>
                  <a:pt x="2046" y="84"/>
                  <a:pt x="2027" y="66"/>
                  <a:pt x="2027" y="43"/>
                </a:cubicBezTo>
                <a:cubicBezTo>
                  <a:pt x="2027" y="21"/>
                  <a:pt x="2046" y="3"/>
                  <a:pt x="2068" y="3"/>
                </a:cubicBezTo>
                <a:close/>
                <a:moveTo>
                  <a:pt x="1778" y="248"/>
                </a:moveTo>
                <a:lnTo>
                  <a:pt x="1778" y="248"/>
                </a:lnTo>
                <a:cubicBezTo>
                  <a:pt x="1778" y="165"/>
                  <a:pt x="1821" y="111"/>
                  <a:pt x="1888" y="111"/>
                </a:cubicBezTo>
                <a:cubicBezTo>
                  <a:pt x="1945" y="111"/>
                  <a:pt x="1986" y="151"/>
                  <a:pt x="1991" y="212"/>
                </a:cubicBezTo>
                <a:lnTo>
                  <a:pt x="1925" y="212"/>
                </a:lnTo>
                <a:cubicBezTo>
                  <a:pt x="1922" y="184"/>
                  <a:pt x="1908" y="170"/>
                  <a:pt x="1888" y="170"/>
                </a:cubicBezTo>
                <a:cubicBezTo>
                  <a:pt x="1862" y="170"/>
                  <a:pt x="1845" y="198"/>
                  <a:pt x="1845" y="248"/>
                </a:cubicBezTo>
                <a:cubicBezTo>
                  <a:pt x="1845" y="299"/>
                  <a:pt x="1862" y="326"/>
                  <a:pt x="1888" y="326"/>
                </a:cubicBezTo>
                <a:cubicBezTo>
                  <a:pt x="1908" y="326"/>
                  <a:pt x="1922" y="312"/>
                  <a:pt x="1925" y="288"/>
                </a:cubicBezTo>
                <a:lnTo>
                  <a:pt x="1991" y="288"/>
                </a:lnTo>
                <a:cubicBezTo>
                  <a:pt x="1986" y="347"/>
                  <a:pt x="1945" y="385"/>
                  <a:pt x="1888" y="385"/>
                </a:cubicBezTo>
                <a:cubicBezTo>
                  <a:pt x="1821" y="385"/>
                  <a:pt x="1778" y="332"/>
                  <a:pt x="1778" y="248"/>
                </a:cubicBezTo>
                <a:close/>
                <a:moveTo>
                  <a:pt x="1525" y="275"/>
                </a:moveTo>
                <a:lnTo>
                  <a:pt x="1525" y="275"/>
                </a:lnTo>
                <a:lnTo>
                  <a:pt x="1596" y="275"/>
                </a:lnTo>
                <a:cubicBezTo>
                  <a:pt x="1598" y="309"/>
                  <a:pt x="1614" y="324"/>
                  <a:pt x="1638" y="324"/>
                </a:cubicBezTo>
                <a:cubicBezTo>
                  <a:pt x="1661" y="324"/>
                  <a:pt x="1676" y="310"/>
                  <a:pt x="1676" y="286"/>
                </a:cubicBezTo>
                <a:cubicBezTo>
                  <a:pt x="1676" y="264"/>
                  <a:pt x="1662" y="248"/>
                  <a:pt x="1628" y="228"/>
                </a:cubicBezTo>
                <a:lnTo>
                  <a:pt x="1596" y="210"/>
                </a:lnTo>
                <a:cubicBezTo>
                  <a:pt x="1549" y="183"/>
                  <a:pt x="1528" y="149"/>
                  <a:pt x="1528" y="107"/>
                </a:cubicBezTo>
                <a:cubicBezTo>
                  <a:pt x="1528" y="56"/>
                  <a:pt x="1572" y="10"/>
                  <a:pt x="1634" y="10"/>
                </a:cubicBezTo>
                <a:cubicBezTo>
                  <a:pt x="1697" y="10"/>
                  <a:pt x="1740" y="50"/>
                  <a:pt x="1741" y="112"/>
                </a:cubicBezTo>
                <a:lnTo>
                  <a:pt x="1669" y="112"/>
                </a:lnTo>
                <a:cubicBezTo>
                  <a:pt x="1667" y="86"/>
                  <a:pt x="1654" y="71"/>
                  <a:pt x="1632" y="71"/>
                </a:cubicBezTo>
                <a:cubicBezTo>
                  <a:pt x="1614" y="71"/>
                  <a:pt x="1599" y="85"/>
                  <a:pt x="1599" y="104"/>
                </a:cubicBezTo>
                <a:cubicBezTo>
                  <a:pt x="1599" y="124"/>
                  <a:pt x="1611" y="139"/>
                  <a:pt x="1649" y="160"/>
                </a:cubicBezTo>
                <a:lnTo>
                  <a:pt x="1673" y="174"/>
                </a:lnTo>
                <a:cubicBezTo>
                  <a:pt x="1722" y="201"/>
                  <a:pt x="1746" y="240"/>
                  <a:pt x="1746" y="286"/>
                </a:cubicBezTo>
                <a:cubicBezTo>
                  <a:pt x="1746" y="344"/>
                  <a:pt x="1703" y="385"/>
                  <a:pt x="1638" y="385"/>
                </a:cubicBezTo>
                <a:cubicBezTo>
                  <a:pt x="1569" y="385"/>
                  <a:pt x="1526" y="342"/>
                  <a:pt x="1525" y="275"/>
                </a:cubicBezTo>
                <a:close/>
                <a:moveTo>
                  <a:pt x="1307" y="344"/>
                </a:moveTo>
                <a:lnTo>
                  <a:pt x="1307" y="344"/>
                </a:lnTo>
                <a:cubicBezTo>
                  <a:pt x="1307" y="324"/>
                  <a:pt x="1324" y="306"/>
                  <a:pt x="1345" y="306"/>
                </a:cubicBezTo>
                <a:cubicBezTo>
                  <a:pt x="1366" y="306"/>
                  <a:pt x="1383" y="324"/>
                  <a:pt x="1383" y="344"/>
                </a:cubicBezTo>
                <a:cubicBezTo>
                  <a:pt x="1383" y="365"/>
                  <a:pt x="1366" y="383"/>
                  <a:pt x="1345" y="383"/>
                </a:cubicBezTo>
                <a:cubicBezTo>
                  <a:pt x="1324" y="383"/>
                  <a:pt x="1307" y="365"/>
                  <a:pt x="1307" y="344"/>
                </a:cubicBezTo>
                <a:close/>
                <a:moveTo>
                  <a:pt x="1117" y="431"/>
                </a:moveTo>
                <a:lnTo>
                  <a:pt x="1117" y="431"/>
                </a:lnTo>
                <a:cubicBezTo>
                  <a:pt x="1131" y="431"/>
                  <a:pt x="1149" y="423"/>
                  <a:pt x="1155" y="401"/>
                </a:cubicBezTo>
                <a:lnTo>
                  <a:pt x="1161" y="377"/>
                </a:lnTo>
                <a:lnTo>
                  <a:pt x="1080" y="118"/>
                </a:lnTo>
                <a:lnTo>
                  <a:pt x="1147" y="118"/>
                </a:lnTo>
                <a:lnTo>
                  <a:pt x="1192" y="287"/>
                </a:lnTo>
                <a:lnTo>
                  <a:pt x="1195" y="287"/>
                </a:lnTo>
                <a:lnTo>
                  <a:pt x="1233" y="118"/>
                </a:lnTo>
                <a:lnTo>
                  <a:pt x="1301" y="118"/>
                </a:lnTo>
                <a:lnTo>
                  <a:pt x="1221" y="405"/>
                </a:lnTo>
                <a:cubicBezTo>
                  <a:pt x="1204" y="465"/>
                  <a:pt x="1163" y="488"/>
                  <a:pt x="1126" y="488"/>
                </a:cubicBezTo>
                <a:cubicBezTo>
                  <a:pt x="1111" y="488"/>
                  <a:pt x="1101" y="486"/>
                  <a:pt x="1091" y="483"/>
                </a:cubicBezTo>
                <a:lnTo>
                  <a:pt x="1091" y="427"/>
                </a:lnTo>
                <a:cubicBezTo>
                  <a:pt x="1100" y="430"/>
                  <a:pt x="1109" y="431"/>
                  <a:pt x="1117" y="431"/>
                </a:cubicBezTo>
                <a:close/>
                <a:moveTo>
                  <a:pt x="1021" y="385"/>
                </a:moveTo>
                <a:lnTo>
                  <a:pt x="1021" y="385"/>
                </a:lnTo>
                <a:cubicBezTo>
                  <a:pt x="970" y="385"/>
                  <a:pt x="937" y="349"/>
                  <a:pt x="937" y="304"/>
                </a:cubicBezTo>
                <a:lnTo>
                  <a:pt x="937" y="173"/>
                </a:lnTo>
                <a:lnTo>
                  <a:pt x="891" y="173"/>
                </a:lnTo>
                <a:lnTo>
                  <a:pt x="891" y="118"/>
                </a:lnTo>
                <a:lnTo>
                  <a:pt x="898" y="118"/>
                </a:lnTo>
                <a:cubicBezTo>
                  <a:pt x="929" y="118"/>
                  <a:pt x="944" y="100"/>
                  <a:pt x="946" y="69"/>
                </a:cubicBezTo>
                <a:lnTo>
                  <a:pt x="947" y="44"/>
                </a:lnTo>
                <a:lnTo>
                  <a:pt x="1003" y="44"/>
                </a:lnTo>
                <a:lnTo>
                  <a:pt x="1003" y="118"/>
                </a:lnTo>
                <a:lnTo>
                  <a:pt x="1058" y="118"/>
                </a:lnTo>
                <a:lnTo>
                  <a:pt x="1058" y="173"/>
                </a:lnTo>
                <a:lnTo>
                  <a:pt x="1003" y="173"/>
                </a:lnTo>
                <a:lnTo>
                  <a:pt x="1003" y="297"/>
                </a:lnTo>
                <a:cubicBezTo>
                  <a:pt x="1003" y="315"/>
                  <a:pt x="1016" y="328"/>
                  <a:pt x="1035" y="328"/>
                </a:cubicBezTo>
                <a:cubicBezTo>
                  <a:pt x="1042" y="328"/>
                  <a:pt x="1049" y="326"/>
                  <a:pt x="1054" y="325"/>
                </a:cubicBezTo>
                <a:lnTo>
                  <a:pt x="1054" y="379"/>
                </a:lnTo>
                <a:cubicBezTo>
                  <a:pt x="1044" y="383"/>
                  <a:pt x="1032" y="385"/>
                  <a:pt x="1021" y="385"/>
                </a:cubicBezTo>
                <a:close/>
                <a:moveTo>
                  <a:pt x="804" y="219"/>
                </a:moveTo>
                <a:lnTo>
                  <a:pt x="804" y="219"/>
                </a:lnTo>
                <a:cubicBezTo>
                  <a:pt x="802" y="186"/>
                  <a:pt x="789" y="167"/>
                  <a:pt x="769" y="167"/>
                </a:cubicBezTo>
                <a:cubicBezTo>
                  <a:pt x="747" y="167"/>
                  <a:pt x="733" y="186"/>
                  <a:pt x="730" y="219"/>
                </a:cubicBezTo>
                <a:lnTo>
                  <a:pt x="804" y="219"/>
                </a:lnTo>
                <a:close/>
                <a:moveTo>
                  <a:pt x="663" y="248"/>
                </a:moveTo>
                <a:lnTo>
                  <a:pt x="663" y="248"/>
                </a:lnTo>
                <a:cubicBezTo>
                  <a:pt x="663" y="164"/>
                  <a:pt x="705" y="111"/>
                  <a:pt x="769" y="111"/>
                </a:cubicBezTo>
                <a:cubicBezTo>
                  <a:pt x="831" y="111"/>
                  <a:pt x="872" y="162"/>
                  <a:pt x="872" y="246"/>
                </a:cubicBezTo>
                <a:cubicBezTo>
                  <a:pt x="872" y="250"/>
                  <a:pt x="872" y="255"/>
                  <a:pt x="871" y="264"/>
                </a:cubicBezTo>
                <a:lnTo>
                  <a:pt x="729" y="264"/>
                </a:lnTo>
                <a:cubicBezTo>
                  <a:pt x="730" y="303"/>
                  <a:pt x="745" y="330"/>
                  <a:pt x="771" y="330"/>
                </a:cubicBezTo>
                <a:cubicBezTo>
                  <a:pt x="788" y="330"/>
                  <a:pt x="801" y="319"/>
                  <a:pt x="804" y="298"/>
                </a:cubicBezTo>
                <a:lnTo>
                  <a:pt x="870" y="298"/>
                </a:lnTo>
                <a:cubicBezTo>
                  <a:pt x="864" y="351"/>
                  <a:pt x="825" y="385"/>
                  <a:pt x="771" y="385"/>
                </a:cubicBezTo>
                <a:cubicBezTo>
                  <a:pt x="703" y="385"/>
                  <a:pt x="663" y="331"/>
                  <a:pt x="663" y="248"/>
                </a:cubicBezTo>
                <a:close/>
                <a:moveTo>
                  <a:pt x="608" y="0"/>
                </a:moveTo>
                <a:lnTo>
                  <a:pt x="608" y="0"/>
                </a:lnTo>
                <a:cubicBezTo>
                  <a:pt x="631" y="0"/>
                  <a:pt x="653" y="7"/>
                  <a:pt x="664" y="17"/>
                </a:cubicBezTo>
                <a:lnTo>
                  <a:pt x="641" y="65"/>
                </a:lnTo>
                <a:cubicBezTo>
                  <a:pt x="633" y="61"/>
                  <a:pt x="626" y="58"/>
                  <a:pt x="618" y="58"/>
                </a:cubicBezTo>
                <a:cubicBezTo>
                  <a:pt x="600" y="58"/>
                  <a:pt x="590" y="70"/>
                  <a:pt x="590" y="90"/>
                </a:cubicBezTo>
                <a:lnTo>
                  <a:pt x="590" y="118"/>
                </a:lnTo>
                <a:lnTo>
                  <a:pt x="645" y="118"/>
                </a:lnTo>
                <a:lnTo>
                  <a:pt x="645" y="173"/>
                </a:lnTo>
                <a:lnTo>
                  <a:pt x="590" y="173"/>
                </a:lnTo>
                <a:lnTo>
                  <a:pt x="590" y="378"/>
                </a:lnTo>
                <a:lnTo>
                  <a:pt x="524" y="378"/>
                </a:lnTo>
                <a:lnTo>
                  <a:pt x="524" y="173"/>
                </a:lnTo>
                <a:lnTo>
                  <a:pt x="478" y="173"/>
                </a:lnTo>
                <a:lnTo>
                  <a:pt x="478" y="118"/>
                </a:lnTo>
                <a:lnTo>
                  <a:pt x="524" y="118"/>
                </a:lnTo>
                <a:lnTo>
                  <a:pt x="524" y="85"/>
                </a:lnTo>
                <a:cubicBezTo>
                  <a:pt x="524" y="30"/>
                  <a:pt x="562" y="0"/>
                  <a:pt x="608" y="0"/>
                </a:cubicBezTo>
                <a:close/>
                <a:moveTo>
                  <a:pt x="344" y="329"/>
                </a:moveTo>
                <a:lnTo>
                  <a:pt x="344" y="329"/>
                </a:lnTo>
                <a:cubicBezTo>
                  <a:pt x="367" y="329"/>
                  <a:pt x="383" y="309"/>
                  <a:pt x="383" y="278"/>
                </a:cubicBezTo>
                <a:lnTo>
                  <a:pt x="383" y="261"/>
                </a:lnTo>
                <a:lnTo>
                  <a:pt x="368" y="264"/>
                </a:lnTo>
                <a:cubicBezTo>
                  <a:pt x="336" y="269"/>
                  <a:pt x="319" y="283"/>
                  <a:pt x="319" y="303"/>
                </a:cubicBezTo>
                <a:cubicBezTo>
                  <a:pt x="319" y="319"/>
                  <a:pt x="330" y="329"/>
                  <a:pt x="344" y="329"/>
                </a:cubicBezTo>
                <a:close/>
                <a:moveTo>
                  <a:pt x="253" y="310"/>
                </a:moveTo>
                <a:lnTo>
                  <a:pt x="253" y="310"/>
                </a:lnTo>
                <a:cubicBezTo>
                  <a:pt x="253" y="260"/>
                  <a:pt x="290" y="229"/>
                  <a:pt x="354" y="221"/>
                </a:cubicBezTo>
                <a:lnTo>
                  <a:pt x="383" y="217"/>
                </a:lnTo>
                <a:lnTo>
                  <a:pt x="383" y="200"/>
                </a:lnTo>
                <a:cubicBezTo>
                  <a:pt x="383" y="179"/>
                  <a:pt x="371" y="168"/>
                  <a:pt x="354" y="168"/>
                </a:cubicBezTo>
                <a:cubicBezTo>
                  <a:pt x="336" y="168"/>
                  <a:pt x="323" y="180"/>
                  <a:pt x="322" y="199"/>
                </a:cubicBezTo>
                <a:lnTo>
                  <a:pt x="256" y="199"/>
                </a:lnTo>
                <a:cubicBezTo>
                  <a:pt x="260" y="147"/>
                  <a:pt x="299" y="111"/>
                  <a:pt x="355" y="111"/>
                </a:cubicBezTo>
                <a:cubicBezTo>
                  <a:pt x="410" y="111"/>
                  <a:pt x="448" y="147"/>
                  <a:pt x="448" y="204"/>
                </a:cubicBezTo>
                <a:lnTo>
                  <a:pt x="448" y="316"/>
                </a:lnTo>
                <a:cubicBezTo>
                  <a:pt x="448" y="326"/>
                  <a:pt x="454" y="333"/>
                  <a:pt x="464" y="333"/>
                </a:cubicBezTo>
                <a:cubicBezTo>
                  <a:pt x="466" y="333"/>
                  <a:pt x="468" y="333"/>
                  <a:pt x="471" y="332"/>
                </a:cubicBezTo>
                <a:lnTo>
                  <a:pt x="471" y="380"/>
                </a:lnTo>
                <a:cubicBezTo>
                  <a:pt x="463" y="382"/>
                  <a:pt x="455" y="383"/>
                  <a:pt x="447" y="383"/>
                </a:cubicBezTo>
                <a:cubicBezTo>
                  <a:pt x="422" y="383"/>
                  <a:pt x="400" y="372"/>
                  <a:pt x="394" y="346"/>
                </a:cubicBezTo>
                <a:cubicBezTo>
                  <a:pt x="384" y="365"/>
                  <a:pt x="364" y="385"/>
                  <a:pt x="329" y="385"/>
                </a:cubicBezTo>
                <a:cubicBezTo>
                  <a:pt x="284" y="385"/>
                  <a:pt x="253" y="356"/>
                  <a:pt x="253" y="310"/>
                </a:cubicBezTo>
                <a:close/>
                <a:moveTo>
                  <a:pt x="0" y="275"/>
                </a:moveTo>
                <a:lnTo>
                  <a:pt x="0" y="275"/>
                </a:lnTo>
                <a:lnTo>
                  <a:pt x="71" y="275"/>
                </a:lnTo>
                <a:cubicBezTo>
                  <a:pt x="73" y="309"/>
                  <a:pt x="89" y="324"/>
                  <a:pt x="113" y="324"/>
                </a:cubicBezTo>
                <a:cubicBezTo>
                  <a:pt x="136" y="324"/>
                  <a:pt x="151" y="310"/>
                  <a:pt x="151" y="286"/>
                </a:cubicBezTo>
                <a:cubicBezTo>
                  <a:pt x="151" y="264"/>
                  <a:pt x="137" y="248"/>
                  <a:pt x="103" y="228"/>
                </a:cubicBezTo>
                <a:lnTo>
                  <a:pt x="71" y="210"/>
                </a:lnTo>
                <a:cubicBezTo>
                  <a:pt x="23" y="183"/>
                  <a:pt x="3" y="149"/>
                  <a:pt x="3" y="107"/>
                </a:cubicBezTo>
                <a:cubicBezTo>
                  <a:pt x="3" y="56"/>
                  <a:pt x="47" y="10"/>
                  <a:pt x="108" y="10"/>
                </a:cubicBezTo>
                <a:cubicBezTo>
                  <a:pt x="171" y="10"/>
                  <a:pt x="214" y="50"/>
                  <a:pt x="216" y="112"/>
                </a:cubicBezTo>
                <a:lnTo>
                  <a:pt x="144" y="112"/>
                </a:lnTo>
                <a:cubicBezTo>
                  <a:pt x="141" y="86"/>
                  <a:pt x="129" y="71"/>
                  <a:pt x="107" y="71"/>
                </a:cubicBezTo>
                <a:cubicBezTo>
                  <a:pt x="89" y="71"/>
                  <a:pt x="74" y="85"/>
                  <a:pt x="74" y="104"/>
                </a:cubicBezTo>
                <a:cubicBezTo>
                  <a:pt x="74" y="124"/>
                  <a:pt x="86" y="139"/>
                  <a:pt x="123" y="160"/>
                </a:cubicBezTo>
                <a:lnTo>
                  <a:pt x="148" y="174"/>
                </a:lnTo>
                <a:cubicBezTo>
                  <a:pt x="197" y="201"/>
                  <a:pt x="220" y="240"/>
                  <a:pt x="220" y="286"/>
                </a:cubicBezTo>
                <a:cubicBezTo>
                  <a:pt x="220" y="344"/>
                  <a:pt x="178" y="385"/>
                  <a:pt x="113" y="385"/>
                </a:cubicBezTo>
                <a:cubicBezTo>
                  <a:pt x="44" y="385"/>
                  <a:pt x="1" y="342"/>
                  <a:pt x="0" y="275"/>
                </a:cubicBez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4136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Boxes Tall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">
            <a:extLst>
              <a:ext uri="{FF2B5EF4-FFF2-40B4-BE49-F238E27FC236}">
                <a16:creationId xmlns:a16="http://schemas.microsoft.com/office/drawing/2014/main" id="{586B91B5-07E3-AC57-4C8F-41D0A22AB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11480" y="1279523"/>
            <a:ext cx="2715768" cy="3108960"/>
          </a:xfrm>
          <a:prstGeom prst="rect">
            <a:avLst/>
          </a:prstGeom>
          <a:solidFill>
            <a:srgbClr val="CA0123"/>
          </a:solidFill>
          <a:ln w="19050" cap="flat">
            <a:miter lim="800000"/>
          </a:ln>
        </p:spPr>
        <p:style>
          <a:lnRef idx="0">
            <a:schemeClr val="tx1"/>
          </a:lnRef>
          <a:fillRef idx="1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400"/>
          </a:p>
        </p:txBody>
      </p:sp>
      <p:sp>
        <p:nvSpPr>
          <p:cNvPr id="11" name="Rectangle">
            <a:extLst>
              <a:ext uri="{FF2B5EF4-FFF2-40B4-BE49-F238E27FC236}">
                <a16:creationId xmlns:a16="http://schemas.microsoft.com/office/drawing/2014/main" id="{F9661630-825C-E6BA-3402-584150214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214116" y="1279523"/>
            <a:ext cx="2715768" cy="3108960"/>
          </a:xfrm>
          <a:prstGeom prst="rect">
            <a:avLst/>
          </a:prstGeom>
          <a:solidFill>
            <a:srgbClr val="5B0428"/>
          </a:solidFill>
          <a:ln w="19050" cap="flat">
            <a:miter lim="800000"/>
          </a:ln>
        </p:spPr>
        <p:style>
          <a:lnRef idx="0">
            <a:schemeClr val="tx1"/>
          </a:lnRef>
          <a:fillRef idx="1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400"/>
          </a:p>
        </p:txBody>
      </p:sp>
      <p:sp>
        <p:nvSpPr>
          <p:cNvPr id="12" name="Rectangle">
            <a:extLst>
              <a:ext uri="{FF2B5EF4-FFF2-40B4-BE49-F238E27FC236}">
                <a16:creationId xmlns:a16="http://schemas.microsoft.com/office/drawing/2014/main" id="{33B4CEB8-39ED-9EBC-4781-F712A24834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16752" y="1279521"/>
            <a:ext cx="2715768" cy="3108960"/>
          </a:xfrm>
          <a:prstGeom prst="rect">
            <a:avLst/>
          </a:prstGeom>
          <a:solidFill>
            <a:srgbClr val="E5DDCA"/>
          </a:solidFill>
          <a:ln w="19050" cap="flat">
            <a:miter lim="800000"/>
          </a:ln>
        </p:spPr>
        <p:style>
          <a:lnRef idx="0">
            <a:schemeClr val="tx1"/>
          </a:lnRef>
          <a:fillRef idx="1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40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E4123F2-12EB-3B7C-52AE-3F5EB6AE78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480" y="411480"/>
            <a:ext cx="5516245" cy="685800"/>
          </a:xfrm>
        </p:spPr>
        <p:txBody>
          <a:bodyPr/>
          <a:lstStyle/>
          <a:p>
            <a:r>
              <a:rPr lang="en-US" dirty="0"/>
              <a:t>[Optional slide title]</a:t>
            </a:r>
          </a:p>
        </p:txBody>
      </p:sp>
      <p:cxnSp>
        <p:nvCxnSpPr>
          <p:cNvPr id="16" name="Line">
            <a:extLst>
              <a:ext uri="{FF2B5EF4-FFF2-40B4-BE49-F238E27FC236}">
                <a16:creationId xmlns:a16="http://schemas.microsoft.com/office/drawing/2014/main" id="{45C712C8-771E-7626-CE58-B49EC160AC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1463040"/>
            <a:ext cx="2350008" cy="0"/>
          </a:xfrm>
          <a:prstGeom prst="line">
            <a:avLst/>
          </a:prstGeom>
          <a:ln w="19050" cap="flat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bg1"/>
          </a:fontRef>
        </p:style>
      </p:cxn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D2F9F1F6-03E1-D06C-AD65-0FED52E095C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94360" y="1600200"/>
            <a:ext cx="2350008" cy="9144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6pPr>
            <a:lvl7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7pPr>
            <a:lvl8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8pPr>
            <a:lvl9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[Heading]</a:t>
            </a:r>
          </a:p>
        </p:txBody>
      </p:sp>
      <p:sp>
        <p:nvSpPr>
          <p:cNvPr id="3" name="Content Placeholder 3"/>
          <p:cNvSpPr>
            <a:spLocks noGrp="1"/>
          </p:cNvSpPr>
          <p:nvPr>
            <p:ph sz="half" idx="1" hasCustomPrompt="1"/>
          </p:nvPr>
        </p:nvSpPr>
        <p:spPr>
          <a:xfrm>
            <a:off x="594360" y="2788920"/>
            <a:ext cx="2350008" cy="1417320"/>
          </a:xfrm>
        </p:spPr>
        <p:txBody>
          <a:bodyPr/>
          <a:lstStyle>
            <a:lvl1pPr marL="0" indent="0">
              <a:spcBef>
                <a:spcPts val="9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  <a:lvl2pPr marL="0" indent="0">
              <a:spcBef>
                <a:spcPts val="900"/>
              </a:spcBef>
              <a:buFontTx/>
              <a:buNone/>
              <a:defRPr sz="1200">
                <a:solidFill>
                  <a:schemeClr val="bg1"/>
                </a:solidFill>
              </a:defRPr>
            </a:lvl2pPr>
            <a:lvl3pPr marL="0" indent="0">
              <a:spcBef>
                <a:spcPts val="900"/>
              </a:spcBef>
              <a:buFontTx/>
              <a:buNone/>
              <a:defRPr sz="1200">
                <a:solidFill>
                  <a:schemeClr val="bg1"/>
                </a:solidFill>
              </a:defRPr>
            </a:lvl3pPr>
            <a:lvl4pPr marL="0" indent="0">
              <a:spcBef>
                <a:spcPts val="900"/>
              </a:spcBef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spcBef>
                <a:spcPts val="900"/>
              </a:spcBef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spcBef>
                <a:spcPts val="900"/>
              </a:spcBef>
              <a:buFontTx/>
              <a:buNone/>
              <a:defRPr sz="1200">
                <a:solidFill>
                  <a:schemeClr val="bg1"/>
                </a:solidFill>
              </a:defRPr>
            </a:lvl6pPr>
            <a:lvl7pPr marL="0" indent="0">
              <a:spcBef>
                <a:spcPts val="900"/>
              </a:spcBef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spcBef>
                <a:spcPts val="900"/>
              </a:spcBef>
              <a:buFontTx/>
              <a:buNone/>
              <a:defRPr sz="1200">
                <a:solidFill>
                  <a:schemeClr val="bg1"/>
                </a:solidFill>
              </a:defRPr>
            </a:lvl8pPr>
            <a:lvl9pPr marL="0" indent="0">
              <a:spcBef>
                <a:spcPts val="900"/>
              </a:spcBef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[Text]</a:t>
            </a:r>
          </a:p>
        </p:txBody>
      </p:sp>
      <p:cxnSp>
        <p:nvCxnSpPr>
          <p:cNvPr id="17" name="Line">
            <a:extLst>
              <a:ext uri="{FF2B5EF4-FFF2-40B4-BE49-F238E27FC236}">
                <a16:creationId xmlns:a16="http://schemas.microsoft.com/office/drawing/2014/main" id="{3B7C83D9-CDEE-E86A-98C9-BA492416B5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396996" y="1463040"/>
            <a:ext cx="2350008" cy="0"/>
          </a:xfrm>
          <a:prstGeom prst="line">
            <a:avLst/>
          </a:prstGeom>
          <a:ln w="19050" cap="flat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bg1"/>
          </a:fontRef>
        </p:style>
      </p:cxn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B49B07D4-7E8D-77F2-8EFA-83A5D46D50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396996" y="1600200"/>
            <a:ext cx="2350008" cy="9144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6pPr>
            <a:lvl7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7pPr>
            <a:lvl8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8pPr>
            <a:lvl9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[Heading]</a:t>
            </a:r>
          </a:p>
        </p:txBody>
      </p:sp>
      <p:sp>
        <p:nvSpPr>
          <p:cNvPr id="4" name="Content Placeholder 5"/>
          <p:cNvSpPr>
            <a:spLocks noGrp="1"/>
          </p:cNvSpPr>
          <p:nvPr>
            <p:ph sz="half" idx="2" hasCustomPrompt="1"/>
          </p:nvPr>
        </p:nvSpPr>
        <p:spPr>
          <a:xfrm>
            <a:off x="3396996" y="2788920"/>
            <a:ext cx="2350008" cy="1417320"/>
          </a:xfrm>
        </p:spPr>
        <p:txBody>
          <a:bodyPr/>
          <a:lstStyle>
            <a:lvl1pPr marL="0" indent="0">
              <a:spcBef>
                <a:spcPts val="90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  <a:lvl2pPr marL="0" indent="0">
              <a:spcBef>
                <a:spcPts val="900"/>
              </a:spcBef>
              <a:buFontTx/>
              <a:buNone/>
              <a:defRPr sz="1200">
                <a:solidFill>
                  <a:schemeClr val="bg1"/>
                </a:solidFill>
              </a:defRPr>
            </a:lvl2pPr>
            <a:lvl3pPr marL="0" indent="0">
              <a:spcBef>
                <a:spcPts val="900"/>
              </a:spcBef>
              <a:buFontTx/>
              <a:buNone/>
              <a:defRPr sz="1200">
                <a:solidFill>
                  <a:schemeClr val="bg1"/>
                </a:solidFill>
              </a:defRPr>
            </a:lvl3pPr>
            <a:lvl4pPr marL="0" indent="0">
              <a:spcBef>
                <a:spcPts val="900"/>
              </a:spcBef>
              <a:buFontTx/>
              <a:buNone/>
              <a:defRPr sz="1200">
                <a:solidFill>
                  <a:schemeClr val="bg1"/>
                </a:solidFill>
              </a:defRPr>
            </a:lvl4pPr>
            <a:lvl5pPr marL="0" indent="0">
              <a:spcBef>
                <a:spcPts val="900"/>
              </a:spcBef>
              <a:buFontTx/>
              <a:buNone/>
              <a:defRPr sz="1200">
                <a:solidFill>
                  <a:schemeClr val="bg1"/>
                </a:solidFill>
              </a:defRPr>
            </a:lvl5pPr>
            <a:lvl6pPr marL="0" indent="0">
              <a:spcBef>
                <a:spcPts val="900"/>
              </a:spcBef>
              <a:buFontTx/>
              <a:buNone/>
              <a:defRPr sz="1200">
                <a:solidFill>
                  <a:schemeClr val="bg1"/>
                </a:solidFill>
              </a:defRPr>
            </a:lvl6pPr>
            <a:lvl7pPr marL="0" indent="0">
              <a:spcBef>
                <a:spcPts val="900"/>
              </a:spcBef>
              <a:buFontTx/>
              <a:buNone/>
              <a:defRPr sz="1200">
                <a:solidFill>
                  <a:schemeClr val="bg1"/>
                </a:solidFill>
              </a:defRPr>
            </a:lvl7pPr>
            <a:lvl8pPr marL="0" indent="0">
              <a:spcBef>
                <a:spcPts val="900"/>
              </a:spcBef>
              <a:buFontTx/>
              <a:buNone/>
              <a:defRPr sz="1200">
                <a:solidFill>
                  <a:schemeClr val="bg1"/>
                </a:solidFill>
              </a:defRPr>
            </a:lvl8pPr>
            <a:lvl9pPr marL="0" indent="0">
              <a:spcBef>
                <a:spcPts val="900"/>
              </a:spcBef>
              <a:buFontTx/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[Text]</a:t>
            </a:r>
          </a:p>
        </p:txBody>
      </p:sp>
      <p:cxnSp>
        <p:nvCxnSpPr>
          <p:cNvPr id="18" name="Line">
            <a:extLst>
              <a:ext uri="{FF2B5EF4-FFF2-40B4-BE49-F238E27FC236}">
                <a16:creationId xmlns:a16="http://schemas.microsoft.com/office/drawing/2014/main" id="{F1762E8D-F27D-AFA3-F0B6-034D761191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199632" y="1463040"/>
            <a:ext cx="2350008" cy="0"/>
          </a:xfrm>
          <a:prstGeom prst="line">
            <a:avLst/>
          </a:prstGeom>
          <a:ln w="190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bg1"/>
          </a:fontRef>
        </p:style>
      </p:cxn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4317A05C-0F69-F05E-D0F2-870512D7D48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6199632" y="1600200"/>
            <a:ext cx="2350008" cy="9144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tx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tx1"/>
                </a:solidFill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tx1"/>
                </a:solidFill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tx1"/>
                </a:solidFill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tx1"/>
                </a:solidFill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tx1"/>
                </a:solidFill>
              </a:defRPr>
            </a:lvl6pPr>
            <a:lvl7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tx1"/>
                </a:solidFill>
              </a:defRPr>
            </a:lvl7pPr>
            <a:lvl8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tx1"/>
                </a:solidFill>
              </a:defRPr>
            </a:lvl8pPr>
            <a:lvl9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[Heading]</a:t>
            </a:r>
          </a:p>
        </p:txBody>
      </p:sp>
      <p:sp>
        <p:nvSpPr>
          <p:cNvPr id="14" name="Content Placeholder 7">
            <a:extLst>
              <a:ext uri="{FF2B5EF4-FFF2-40B4-BE49-F238E27FC236}">
                <a16:creationId xmlns:a16="http://schemas.microsoft.com/office/drawing/2014/main" id="{68B790F2-E1C5-F9A9-0108-06A2C652F239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6199632" y="2788920"/>
            <a:ext cx="2350008" cy="1417320"/>
          </a:xfrm>
        </p:spPr>
        <p:txBody>
          <a:bodyPr/>
          <a:lstStyle>
            <a:lvl1pPr marL="0" indent="0">
              <a:spcBef>
                <a:spcPts val="900"/>
              </a:spcBef>
              <a:buFontTx/>
              <a:buNone/>
              <a:defRPr sz="1200">
                <a:solidFill>
                  <a:schemeClr val="tx1"/>
                </a:solidFill>
              </a:defRPr>
            </a:lvl1pPr>
            <a:lvl2pPr marL="0" indent="0">
              <a:spcBef>
                <a:spcPts val="900"/>
              </a:spcBef>
              <a:buFontTx/>
              <a:buNone/>
              <a:defRPr sz="1200">
                <a:solidFill>
                  <a:schemeClr val="tx1"/>
                </a:solidFill>
              </a:defRPr>
            </a:lvl2pPr>
            <a:lvl3pPr marL="0" indent="0">
              <a:spcBef>
                <a:spcPts val="900"/>
              </a:spcBef>
              <a:buFontTx/>
              <a:buNone/>
              <a:defRPr sz="1200">
                <a:solidFill>
                  <a:schemeClr val="tx1"/>
                </a:solidFill>
              </a:defRPr>
            </a:lvl3pPr>
            <a:lvl4pPr marL="0" indent="0">
              <a:spcBef>
                <a:spcPts val="900"/>
              </a:spcBef>
              <a:buFontTx/>
              <a:buNone/>
              <a:defRPr sz="1200">
                <a:solidFill>
                  <a:schemeClr val="tx1"/>
                </a:solidFill>
              </a:defRPr>
            </a:lvl4pPr>
            <a:lvl5pPr marL="0" indent="0">
              <a:spcBef>
                <a:spcPts val="900"/>
              </a:spcBef>
              <a:buFontTx/>
              <a:buNone/>
              <a:defRPr sz="1200">
                <a:solidFill>
                  <a:schemeClr val="tx1"/>
                </a:solidFill>
              </a:defRPr>
            </a:lvl5pPr>
            <a:lvl6pPr marL="0" indent="0">
              <a:spcBef>
                <a:spcPts val="900"/>
              </a:spcBef>
              <a:buFontTx/>
              <a:buNone/>
              <a:defRPr sz="1200">
                <a:solidFill>
                  <a:schemeClr val="tx1"/>
                </a:solidFill>
              </a:defRPr>
            </a:lvl6pPr>
            <a:lvl7pPr marL="0" indent="0">
              <a:spcBef>
                <a:spcPts val="900"/>
              </a:spcBef>
              <a:buFontTx/>
              <a:buNone/>
              <a:defRPr sz="1200">
                <a:solidFill>
                  <a:schemeClr val="tx1"/>
                </a:solidFill>
              </a:defRPr>
            </a:lvl7pPr>
            <a:lvl8pPr marL="0" indent="0">
              <a:spcBef>
                <a:spcPts val="900"/>
              </a:spcBef>
              <a:buFontTx/>
              <a:buNone/>
              <a:defRPr sz="1200">
                <a:solidFill>
                  <a:schemeClr val="tx1"/>
                </a:solidFill>
              </a:defRPr>
            </a:lvl8pPr>
            <a:lvl9pPr marL="0" indent="0">
              <a:spcBef>
                <a:spcPts val="900"/>
              </a:spcBef>
              <a:buFontTx/>
              <a:buNone/>
              <a:defRPr sz="12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[Text]</a:t>
            </a:r>
          </a:p>
        </p:txBody>
      </p:sp>
      <p:pic>
        <p:nvPicPr>
          <p:cNvPr id="10" name="UL Solutions" descr="UL Solutions">
            <a:extLst>
              <a:ext uri="{FF2B5EF4-FFF2-40B4-BE49-F238E27FC236}">
                <a16:creationId xmlns:a16="http://schemas.microsoft.com/office/drawing/2014/main" id="{9AC22A1B-5854-FB74-7FD9-8821EEB6DE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41924" y="4730243"/>
            <a:ext cx="712556" cy="292608"/>
          </a:xfrm>
          <a:prstGeom prst="rect">
            <a:avLst/>
          </a:prstGeom>
        </p:spPr>
      </p:pic>
      <p:sp>
        <p:nvSpPr>
          <p:cNvPr id="7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53A9-F313-624D-BF6F-1C4E70BAF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381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ur Boxes T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">
            <a:extLst>
              <a:ext uri="{FF2B5EF4-FFF2-40B4-BE49-F238E27FC236}">
                <a16:creationId xmlns:a16="http://schemas.microsoft.com/office/drawing/2014/main" id="{586B91B5-07E3-AC57-4C8F-41D0A22AB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11480" y="1279523"/>
            <a:ext cx="2011680" cy="2971800"/>
          </a:xfrm>
          <a:prstGeom prst="rect">
            <a:avLst/>
          </a:prstGeom>
          <a:solidFill>
            <a:srgbClr val="CA0123"/>
          </a:solidFill>
          <a:ln w="19050" cap="flat">
            <a:miter lim="800000"/>
          </a:ln>
        </p:spPr>
        <p:style>
          <a:lnRef idx="0">
            <a:schemeClr val="tx1"/>
          </a:lnRef>
          <a:fillRef idx="1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400"/>
          </a:p>
        </p:txBody>
      </p:sp>
      <p:sp>
        <p:nvSpPr>
          <p:cNvPr id="11" name="Rectangle">
            <a:extLst>
              <a:ext uri="{FF2B5EF4-FFF2-40B4-BE49-F238E27FC236}">
                <a16:creationId xmlns:a16="http://schemas.microsoft.com/office/drawing/2014/main" id="{F9661630-825C-E6BA-3402-584150214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514600" y="1279523"/>
            <a:ext cx="2011680" cy="2971800"/>
          </a:xfrm>
          <a:prstGeom prst="rect">
            <a:avLst/>
          </a:prstGeom>
          <a:solidFill>
            <a:srgbClr val="5B0428"/>
          </a:solidFill>
          <a:ln w="19050" cap="flat">
            <a:miter lim="800000"/>
          </a:ln>
        </p:spPr>
        <p:style>
          <a:lnRef idx="0">
            <a:schemeClr val="tx1"/>
          </a:lnRef>
          <a:fillRef idx="1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400"/>
          </a:p>
        </p:txBody>
      </p:sp>
      <p:sp>
        <p:nvSpPr>
          <p:cNvPr id="12" name="Rectangle">
            <a:extLst>
              <a:ext uri="{FF2B5EF4-FFF2-40B4-BE49-F238E27FC236}">
                <a16:creationId xmlns:a16="http://schemas.microsoft.com/office/drawing/2014/main" id="{33B4CEB8-39ED-9EBC-4781-F712A24834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17720" y="1279521"/>
            <a:ext cx="2011680" cy="2971800"/>
          </a:xfrm>
          <a:prstGeom prst="rect">
            <a:avLst/>
          </a:prstGeom>
          <a:solidFill>
            <a:srgbClr val="E5DDCA"/>
          </a:solidFill>
          <a:ln w="19050" cap="flat">
            <a:miter lim="800000"/>
          </a:ln>
        </p:spPr>
        <p:style>
          <a:lnRef idx="0">
            <a:schemeClr val="tx1"/>
          </a:lnRef>
          <a:fillRef idx="1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400"/>
          </a:p>
        </p:txBody>
      </p:sp>
      <p:sp>
        <p:nvSpPr>
          <p:cNvPr id="19" name="Rectangle">
            <a:extLst>
              <a:ext uri="{FF2B5EF4-FFF2-40B4-BE49-F238E27FC236}">
                <a16:creationId xmlns:a16="http://schemas.microsoft.com/office/drawing/2014/main" id="{211A375E-89EA-9107-EA7C-57F190535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20840" y="1279523"/>
            <a:ext cx="2011680" cy="2971800"/>
          </a:xfrm>
          <a:prstGeom prst="rect">
            <a:avLst/>
          </a:prstGeom>
          <a:solidFill>
            <a:srgbClr val="9EC5D9"/>
          </a:solidFill>
          <a:ln w="19050" cap="flat">
            <a:noFill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E4123F2-12EB-3B7C-52AE-3F5EB6AE78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480" y="411480"/>
            <a:ext cx="5516245" cy="685800"/>
          </a:xfrm>
        </p:spPr>
        <p:txBody>
          <a:bodyPr/>
          <a:lstStyle/>
          <a:p>
            <a:r>
              <a:rPr lang="en-US" dirty="0"/>
              <a:t>[Optional slide title]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D2F9F1F6-03E1-D06C-AD65-0FED52E095C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94360" y="1463040"/>
            <a:ext cx="1645920" cy="82296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bg1"/>
                </a:solidFill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[Heading]</a:t>
            </a:r>
          </a:p>
        </p:txBody>
      </p:sp>
      <p:sp>
        <p:nvSpPr>
          <p:cNvPr id="3" name="Content Placeholder 3"/>
          <p:cNvSpPr>
            <a:spLocks noGrp="1"/>
          </p:cNvSpPr>
          <p:nvPr>
            <p:ph sz="half" idx="1" hasCustomPrompt="1"/>
          </p:nvPr>
        </p:nvSpPr>
        <p:spPr>
          <a:xfrm>
            <a:off x="594360" y="2468880"/>
            <a:ext cx="1645920" cy="1600200"/>
          </a:xfrm>
        </p:spPr>
        <p:txBody>
          <a:bodyPr/>
          <a:lstStyle>
            <a:lvl1pPr marL="0" indent="0">
              <a:spcBef>
                <a:spcPts val="600"/>
              </a:spcBef>
              <a:buFontTx/>
              <a:buNone/>
              <a:defRPr sz="1100">
                <a:solidFill>
                  <a:schemeClr val="bg1"/>
                </a:solidFill>
              </a:defRPr>
            </a:lvl1pPr>
            <a:lvl2pPr marL="0" indent="0">
              <a:spcBef>
                <a:spcPts val="600"/>
              </a:spcBef>
              <a:buFontTx/>
              <a:buNone/>
              <a:defRPr sz="1100">
                <a:solidFill>
                  <a:schemeClr val="bg1"/>
                </a:solidFill>
              </a:defRPr>
            </a:lvl2pPr>
            <a:lvl3pPr marL="0" indent="0">
              <a:spcBef>
                <a:spcPts val="600"/>
              </a:spcBef>
              <a:buFontTx/>
              <a:buNone/>
              <a:defRPr sz="1100">
                <a:solidFill>
                  <a:schemeClr val="bg1"/>
                </a:solidFill>
              </a:defRPr>
            </a:lvl3pPr>
            <a:lvl4pPr marL="0" indent="0">
              <a:spcBef>
                <a:spcPts val="600"/>
              </a:spcBef>
              <a:buFontTx/>
              <a:buNone/>
              <a:defRPr sz="1100">
                <a:solidFill>
                  <a:schemeClr val="bg1"/>
                </a:solidFill>
              </a:defRPr>
            </a:lvl4pPr>
            <a:lvl5pPr marL="0" indent="0">
              <a:spcBef>
                <a:spcPts val="600"/>
              </a:spcBef>
              <a:buFontTx/>
              <a:buNone/>
              <a:defRPr sz="1100">
                <a:solidFill>
                  <a:schemeClr val="bg1"/>
                </a:solidFill>
              </a:defRPr>
            </a:lvl5pPr>
            <a:lvl6pPr marL="0" indent="0">
              <a:spcBef>
                <a:spcPts val="600"/>
              </a:spcBef>
              <a:buFontTx/>
              <a:buNone/>
              <a:defRPr sz="1100">
                <a:solidFill>
                  <a:schemeClr val="bg1"/>
                </a:solidFill>
              </a:defRPr>
            </a:lvl6pPr>
            <a:lvl7pPr marL="0" indent="0">
              <a:spcBef>
                <a:spcPts val="600"/>
              </a:spcBef>
              <a:buFontTx/>
              <a:buNone/>
              <a:defRPr sz="1100">
                <a:solidFill>
                  <a:schemeClr val="bg1"/>
                </a:solidFill>
              </a:defRPr>
            </a:lvl7pPr>
            <a:lvl8pPr marL="0" indent="0">
              <a:spcBef>
                <a:spcPts val="600"/>
              </a:spcBef>
              <a:buFontTx/>
              <a:buNone/>
              <a:defRPr sz="1100">
                <a:solidFill>
                  <a:schemeClr val="bg1"/>
                </a:solidFill>
              </a:defRPr>
            </a:lvl8pPr>
            <a:lvl9pPr marL="0" indent="0">
              <a:spcBef>
                <a:spcPts val="600"/>
              </a:spcBef>
              <a:buFontTx/>
              <a:buNone/>
              <a:defRPr sz="11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[Text]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B49B07D4-7E8D-77F2-8EFA-83A5D46D50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697480" y="1463040"/>
            <a:ext cx="1645920" cy="82296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bg1"/>
                </a:solidFill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[Heading]</a:t>
            </a:r>
          </a:p>
        </p:txBody>
      </p:sp>
      <p:sp>
        <p:nvSpPr>
          <p:cNvPr id="4" name="Content Placeholder 5"/>
          <p:cNvSpPr>
            <a:spLocks noGrp="1"/>
          </p:cNvSpPr>
          <p:nvPr>
            <p:ph sz="half" idx="2" hasCustomPrompt="1"/>
          </p:nvPr>
        </p:nvSpPr>
        <p:spPr>
          <a:xfrm>
            <a:off x="2697480" y="2468880"/>
            <a:ext cx="1645920" cy="1600200"/>
          </a:xfrm>
        </p:spPr>
        <p:txBody>
          <a:bodyPr/>
          <a:lstStyle>
            <a:lvl1pPr marL="0" indent="0">
              <a:spcBef>
                <a:spcPts val="600"/>
              </a:spcBef>
              <a:buFontTx/>
              <a:buNone/>
              <a:defRPr sz="1100">
                <a:solidFill>
                  <a:schemeClr val="bg1"/>
                </a:solidFill>
              </a:defRPr>
            </a:lvl1pPr>
            <a:lvl2pPr marL="0" indent="0">
              <a:spcBef>
                <a:spcPts val="600"/>
              </a:spcBef>
              <a:buFontTx/>
              <a:buNone/>
              <a:defRPr sz="1100">
                <a:solidFill>
                  <a:schemeClr val="bg1"/>
                </a:solidFill>
              </a:defRPr>
            </a:lvl2pPr>
            <a:lvl3pPr marL="0" indent="0">
              <a:spcBef>
                <a:spcPts val="600"/>
              </a:spcBef>
              <a:buFontTx/>
              <a:buNone/>
              <a:defRPr sz="1100">
                <a:solidFill>
                  <a:schemeClr val="bg1"/>
                </a:solidFill>
              </a:defRPr>
            </a:lvl3pPr>
            <a:lvl4pPr marL="0" indent="0">
              <a:spcBef>
                <a:spcPts val="600"/>
              </a:spcBef>
              <a:buFontTx/>
              <a:buNone/>
              <a:defRPr sz="1100">
                <a:solidFill>
                  <a:schemeClr val="bg1"/>
                </a:solidFill>
              </a:defRPr>
            </a:lvl4pPr>
            <a:lvl5pPr marL="0" indent="0">
              <a:spcBef>
                <a:spcPts val="600"/>
              </a:spcBef>
              <a:buFontTx/>
              <a:buNone/>
              <a:defRPr sz="1100">
                <a:solidFill>
                  <a:schemeClr val="bg1"/>
                </a:solidFill>
              </a:defRPr>
            </a:lvl5pPr>
            <a:lvl6pPr marL="0" indent="0">
              <a:spcBef>
                <a:spcPts val="600"/>
              </a:spcBef>
              <a:buFontTx/>
              <a:buNone/>
              <a:defRPr sz="1100">
                <a:solidFill>
                  <a:schemeClr val="bg1"/>
                </a:solidFill>
              </a:defRPr>
            </a:lvl6pPr>
            <a:lvl7pPr marL="0" indent="0">
              <a:spcBef>
                <a:spcPts val="600"/>
              </a:spcBef>
              <a:buFontTx/>
              <a:buNone/>
              <a:defRPr sz="1100">
                <a:solidFill>
                  <a:schemeClr val="bg1"/>
                </a:solidFill>
              </a:defRPr>
            </a:lvl7pPr>
            <a:lvl8pPr marL="0" indent="0">
              <a:spcBef>
                <a:spcPts val="600"/>
              </a:spcBef>
              <a:buFontTx/>
              <a:buNone/>
              <a:defRPr sz="1100">
                <a:solidFill>
                  <a:schemeClr val="bg1"/>
                </a:solidFill>
              </a:defRPr>
            </a:lvl8pPr>
            <a:lvl9pPr marL="0" indent="0">
              <a:spcBef>
                <a:spcPts val="600"/>
              </a:spcBef>
              <a:buFontTx/>
              <a:buNone/>
              <a:defRPr sz="11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[Text]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4317A05C-0F69-F05E-D0F2-870512D7D48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800600" y="1463040"/>
            <a:ext cx="1645920" cy="82296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tx1"/>
                </a:solidFill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tx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tx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tx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[Heading]</a:t>
            </a:r>
          </a:p>
        </p:txBody>
      </p:sp>
      <p:sp>
        <p:nvSpPr>
          <p:cNvPr id="14" name="Content Placeholder 7">
            <a:extLst>
              <a:ext uri="{FF2B5EF4-FFF2-40B4-BE49-F238E27FC236}">
                <a16:creationId xmlns:a16="http://schemas.microsoft.com/office/drawing/2014/main" id="{68B790F2-E1C5-F9A9-0108-06A2C652F239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4800600" y="2468880"/>
            <a:ext cx="1645920" cy="1600200"/>
          </a:xfrm>
        </p:spPr>
        <p:txBody>
          <a:bodyPr/>
          <a:lstStyle>
            <a:lvl1pPr marL="0" indent="0">
              <a:spcBef>
                <a:spcPts val="600"/>
              </a:spcBef>
              <a:buFontTx/>
              <a:buNone/>
              <a:defRPr sz="1100">
                <a:solidFill>
                  <a:schemeClr val="tx1"/>
                </a:solidFill>
              </a:defRPr>
            </a:lvl1pPr>
            <a:lvl2pPr marL="0" indent="0">
              <a:spcBef>
                <a:spcPts val="600"/>
              </a:spcBef>
              <a:buFontTx/>
              <a:buNone/>
              <a:defRPr sz="1100">
                <a:solidFill>
                  <a:schemeClr val="tx1"/>
                </a:solidFill>
              </a:defRPr>
            </a:lvl2pPr>
            <a:lvl3pPr marL="0" indent="0">
              <a:spcBef>
                <a:spcPts val="600"/>
              </a:spcBef>
              <a:buFontTx/>
              <a:buNone/>
              <a:defRPr sz="1100">
                <a:solidFill>
                  <a:schemeClr val="tx1"/>
                </a:solidFill>
              </a:defRPr>
            </a:lvl3pPr>
            <a:lvl4pPr marL="0" indent="0">
              <a:spcBef>
                <a:spcPts val="600"/>
              </a:spcBef>
              <a:buFontTx/>
              <a:buNone/>
              <a:defRPr sz="1100">
                <a:solidFill>
                  <a:schemeClr val="tx1"/>
                </a:solidFill>
              </a:defRPr>
            </a:lvl4pPr>
            <a:lvl5pPr marL="0" indent="0">
              <a:spcBef>
                <a:spcPts val="600"/>
              </a:spcBef>
              <a:buFontTx/>
              <a:buNone/>
              <a:defRPr sz="1100">
                <a:solidFill>
                  <a:schemeClr val="tx1"/>
                </a:solidFill>
              </a:defRPr>
            </a:lvl5pPr>
            <a:lvl6pPr marL="0" indent="0">
              <a:spcBef>
                <a:spcPts val="600"/>
              </a:spcBef>
              <a:buFontTx/>
              <a:buNone/>
              <a:defRPr sz="1100">
                <a:solidFill>
                  <a:schemeClr val="tx1"/>
                </a:solidFill>
              </a:defRPr>
            </a:lvl6pPr>
            <a:lvl7pPr marL="0" indent="0">
              <a:spcBef>
                <a:spcPts val="600"/>
              </a:spcBef>
              <a:buFontTx/>
              <a:buNone/>
              <a:defRPr sz="1100">
                <a:solidFill>
                  <a:schemeClr val="tx1"/>
                </a:solidFill>
              </a:defRPr>
            </a:lvl7pPr>
            <a:lvl8pPr marL="0" indent="0">
              <a:spcBef>
                <a:spcPts val="600"/>
              </a:spcBef>
              <a:buFontTx/>
              <a:buNone/>
              <a:defRPr sz="1100">
                <a:solidFill>
                  <a:schemeClr val="tx1"/>
                </a:solidFill>
              </a:defRPr>
            </a:lvl8pPr>
            <a:lvl9pPr marL="0" indent="0">
              <a:spcBef>
                <a:spcPts val="600"/>
              </a:spcBef>
              <a:buFontTx/>
              <a:buNone/>
              <a:defRPr sz="11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[Text]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DA12488C-CA11-B17A-D388-811A0FF5E26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6903720" y="1463040"/>
            <a:ext cx="1645920" cy="82296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tx1"/>
                </a:solidFill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tx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tx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tx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[Heading]</a:t>
            </a:r>
          </a:p>
        </p:txBody>
      </p:sp>
      <p:sp>
        <p:nvSpPr>
          <p:cNvPr id="18" name="Content Placeholder 9">
            <a:extLst>
              <a:ext uri="{FF2B5EF4-FFF2-40B4-BE49-F238E27FC236}">
                <a16:creationId xmlns:a16="http://schemas.microsoft.com/office/drawing/2014/main" id="{84BAE372-6078-E81D-C926-C7FDFEC1B0C8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6903720" y="2468880"/>
            <a:ext cx="1645920" cy="1600200"/>
          </a:xfrm>
        </p:spPr>
        <p:txBody>
          <a:bodyPr/>
          <a:lstStyle>
            <a:lvl1pPr marL="0" indent="0">
              <a:spcBef>
                <a:spcPts val="600"/>
              </a:spcBef>
              <a:buFontTx/>
              <a:buNone/>
              <a:defRPr sz="1100">
                <a:solidFill>
                  <a:schemeClr val="tx1"/>
                </a:solidFill>
              </a:defRPr>
            </a:lvl1pPr>
            <a:lvl2pPr marL="0" indent="0">
              <a:spcBef>
                <a:spcPts val="600"/>
              </a:spcBef>
              <a:buFontTx/>
              <a:buNone/>
              <a:defRPr sz="1100">
                <a:solidFill>
                  <a:schemeClr val="tx1"/>
                </a:solidFill>
              </a:defRPr>
            </a:lvl2pPr>
            <a:lvl3pPr marL="0" indent="0">
              <a:spcBef>
                <a:spcPts val="600"/>
              </a:spcBef>
              <a:buFontTx/>
              <a:buNone/>
              <a:defRPr sz="1100">
                <a:solidFill>
                  <a:schemeClr val="tx1"/>
                </a:solidFill>
              </a:defRPr>
            </a:lvl3pPr>
            <a:lvl4pPr marL="0" indent="0">
              <a:spcBef>
                <a:spcPts val="600"/>
              </a:spcBef>
              <a:buFontTx/>
              <a:buNone/>
              <a:defRPr sz="1100">
                <a:solidFill>
                  <a:schemeClr val="tx1"/>
                </a:solidFill>
              </a:defRPr>
            </a:lvl4pPr>
            <a:lvl5pPr marL="0" indent="0">
              <a:spcBef>
                <a:spcPts val="600"/>
              </a:spcBef>
              <a:buFontTx/>
              <a:buNone/>
              <a:defRPr sz="1100">
                <a:solidFill>
                  <a:schemeClr val="tx1"/>
                </a:solidFill>
              </a:defRPr>
            </a:lvl5pPr>
            <a:lvl6pPr marL="0" indent="0">
              <a:spcBef>
                <a:spcPts val="600"/>
              </a:spcBef>
              <a:buFontTx/>
              <a:buNone/>
              <a:defRPr sz="1100">
                <a:solidFill>
                  <a:schemeClr val="tx1"/>
                </a:solidFill>
              </a:defRPr>
            </a:lvl6pPr>
            <a:lvl7pPr marL="0" indent="0">
              <a:spcBef>
                <a:spcPts val="600"/>
              </a:spcBef>
              <a:buFontTx/>
              <a:buNone/>
              <a:defRPr sz="1100">
                <a:solidFill>
                  <a:schemeClr val="tx1"/>
                </a:solidFill>
              </a:defRPr>
            </a:lvl7pPr>
            <a:lvl8pPr marL="0" indent="0">
              <a:spcBef>
                <a:spcPts val="600"/>
              </a:spcBef>
              <a:buFontTx/>
              <a:buNone/>
              <a:defRPr sz="1100">
                <a:solidFill>
                  <a:schemeClr val="tx1"/>
                </a:solidFill>
              </a:defRPr>
            </a:lvl8pPr>
            <a:lvl9pPr marL="0" indent="0">
              <a:spcBef>
                <a:spcPts val="600"/>
              </a:spcBef>
              <a:buFontTx/>
              <a:buNone/>
              <a:defRPr sz="11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[Text]</a:t>
            </a:r>
          </a:p>
        </p:txBody>
      </p:sp>
      <p:pic>
        <p:nvPicPr>
          <p:cNvPr id="10" name="UL Solutions" descr="UL Solutions">
            <a:extLst>
              <a:ext uri="{FF2B5EF4-FFF2-40B4-BE49-F238E27FC236}">
                <a16:creationId xmlns:a16="http://schemas.microsoft.com/office/drawing/2014/main" id="{9AC22A1B-5854-FB74-7FD9-8821EEB6DE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41924" y="4730243"/>
            <a:ext cx="712556" cy="292608"/>
          </a:xfrm>
          <a:prstGeom prst="rect">
            <a:avLst/>
          </a:prstGeom>
        </p:spPr>
      </p:pic>
      <p:sp>
        <p:nvSpPr>
          <p:cNvPr id="7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53A9-F313-624D-BF6F-1C4E70BAF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415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ur Boxes Tall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">
            <a:extLst>
              <a:ext uri="{FF2B5EF4-FFF2-40B4-BE49-F238E27FC236}">
                <a16:creationId xmlns:a16="http://schemas.microsoft.com/office/drawing/2014/main" id="{586B91B5-07E3-AC57-4C8F-41D0A22AB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11480" y="1279523"/>
            <a:ext cx="2011680" cy="3108960"/>
          </a:xfrm>
          <a:prstGeom prst="rect">
            <a:avLst/>
          </a:prstGeom>
          <a:solidFill>
            <a:srgbClr val="CA0123"/>
          </a:solidFill>
          <a:ln w="19050" cap="flat">
            <a:miter lim="800000"/>
          </a:ln>
        </p:spPr>
        <p:style>
          <a:lnRef idx="0">
            <a:schemeClr val="tx1"/>
          </a:lnRef>
          <a:fillRef idx="1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400"/>
          </a:p>
        </p:txBody>
      </p:sp>
      <p:sp>
        <p:nvSpPr>
          <p:cNvPr id="11" name="Rectangle">
            <a:extLst>
              <a:ext uri="{FF2B5EF4-FFF2-40B4-BE49-F238E27FC236}">
                <a16:creationId xmlns:a16="http://schemas.microsoft.com/office/drawing/2014/main" id="{F9661630-825C-E6BA-3402-584150214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514600" y="1279523"/>
            <a:ext cx="2011680" cy="3108960"/>
          </a:xfrm>
          <a:prstGeom prst="rect">
            <a:avLst/>
          </a:prstGeom>
          <a:solidFill>
            <a:srgbClr val="5B0428"/>
          </a:solidFill>
          <a:ln w="19050" cap="flat">
            <a:miter lim="800000"/>
          </a:ln>
        </p:spPr>
        <p:style>
          <a:lnRef idx="0">
            <a:schemeClr val="tx1"/>
          </a:lnRef>
          <a:fillRef idx="1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400"/>
          </a:p>
        </p:txBody>
      </p:sp>
      <p:sp>
        <p:nvSpPr>
          <p:cNvPr id="12" name="Rectangle">
            <a:extLst>
              <a:ext uri="{FF2B5EF4-FFF2-40B4-BE49-F238E27FC236}">
                <a16:creationId xmlns:a16="http://schemas.microsoft.com/office/drawing/2014/main" id="{33B4CEB8-39ED-9EBC-4781-F712A24834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17720" y="1279521"/>
            <a:ext cx="2011680" cy="3108960"/>
          </a:xfrm>
          <a:prstGeom prst="rect">
            <a:avLst/>
          </a:prstGeom>
          <a:solidFill>
            <a:srgbClr val="E5DDCA"/>
          </a:solidFill>
          <a:ln w="19050" cap="flat">
            <a:miter lim="800000"/>
          </a:ln>
        </p:spPr>
        <p:style>
          <a:lnRef idx="0">
            <a:schemeClr val="tx1"/>
          </a:lnRef>
          <a:fillRef idx="1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400"/>
          </a:p>
        </p:txBody>
      </p:sp>
      <p:sp>
        <p:nvSpPr>
          <p:cNvPr id="23" name="Rectangle">
            <a:extLst>
              <a:ext uri="{FF2B5EF4-FFF2-40B4-BE49-F238E27FC236}">
                <a16:creationId xmlns:a16="http://schemas.microsoft.com/office/drawing/2014/main" id="{20CD3442-3352-7BE9-8F4D-9D5FEBF885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20840" y="1279523"/>
            <a:ext cx="2011680" cy="3108960"/>
          </a:xfrm>
          <a:prstGeom prst="rect">
            <a:avLst/>
          </a:prstGeom>
          <a:solidFill>
            <a:srgbClr val="9EC5D9"/>
          </a:solidFill>
          <a:ln w="19050" cap="flat">
            <a:noFill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E4123F2-12EB-3B7C-52AE-3F5EB6AE78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480" y="411480"/>
            <a:ext cx="5516245" cy="685800"/>
          </a:xfrm>
        </p:spPr>
        <p:txBody>
          <a:bodyPr/>
          <a:lstStyle/>
          <a:p>
            <a:r>
              <a:rPr lang="en-US" dirty="0"/>
              <a:t>[Optional slide title]</a:t>
            </a:r>
          </a:p>
        </p:txBody>
      </p:sp>
      <p:cxnSp>
        <p:nvCxnSpPr>
          <p:cNvPr id="19" name="Line">
            <a:extLst>
              <a:ext uri="{FF2B5EF4-FFF2-40B4-BE49-F238E27FC236}">
                <a16:creationId xmlns:a16="http://schemas.microsoft.com/office/drawing/2014/main" id="{CF7DADE1-C3EF-BB88-5CD6-B46AC03EA4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1463040"/>
            <a:ext cx="1645920" cy="0"/>
          </a:xfrm>
          <a:prstGeom prst="line">
            <a:avLst/>
          </a:prstGeom>
          <a:ln w="19050" cap="flat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bg1"/>
          </a:fontRef>
        </p:style>
      </p:cxn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D2F9F1F6-03E1-D06C-AD65-0FED52E095C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94360" y="1600200"/>
            <a:ext cx="1645920" cy="82296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bg1"/>
                </a:solidFill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[Heading]</a:t>
            </a:r>
          </a:p>
        </p:txBody>
      </p:sp>
      <p:sp>
        <p:nvSpPr>
          <p:cNvPr id="3" name="Content Placeholder 3"/>
          <p:cNvSpPr>
            <a:spLocks noGrp="1"/>
          </p:cNvSpPr>
          <p:nvPr>
            <p:ph sz="half" idx="1" hasCustomPrompt="1"/>
          </p:nvPr>
        </p:nvSpPr>
        <p:spPr>
          <a:xfrm>
            <a:off x="594360" y="2606040"/>
            <a:ext cx="1645920" cy="1600200"/>
          </a:xfrm>
        </p:spPr>
        <p:txBody>
          <a:bodyPr/>
          <a:lstStyle>
            <a:lvl1pPr marL="0" indent="0">
              <a:spcBef>
                <a:spcPts val="600"/>
              </a:spcBef>
              <a:buFontTx/>
              <a:buNone/>
              <a:defRPr sz="1100">
                <a:solidFill>
                  <a:schemeClr val="bg1"/>
                </a:solidFill>
              </a:defRPr>
            </a:lvl1pPr>
            <a:lvl2pPr marL="0" indent="0">
              <a:spcBef>
                <a:spcPts val="600"/>
              </a:spcBef>
              <a:buFontTx/>
              <a:buNone/>
              <a:defRPr sz="1100">
                <a:solidFill>
                  <a:schemeClr val="bg1"/>
                </a:solidFill>
              </a:defRPr>
            </a:lvl2pPr>
            <a:lvl3pPr marL="0" indent="0">
              <a:spcBef>
                <a:spcPts val="600"/>
              </a:spcBef>
              <a:buFontTx/>
              <a:buNone/>
              <a:defRPr sz="1100">
                <a:solidFill>
                  <a:schemeClr val="bg1"/>
                </a:solidFill>
              </a:defRPr>
            </a:lvl3pPr>
            <a:lvl4pPr marL="0" indent="0">
              <a:spcBef>
                <a:spcPts val="600"/>
              </a:spcBef>
              <a:buFontTx/>
              <a:buNone/>
              <a:defRPr sz="1100">
                <a:solidFill>
                  <a:schemeClr val="bg1"/>
                </a:solidFill>
              </a:defRPr>
            </a:lvl4pPr>
            <a:lvl5pPr marL="0" indent="0">
              <a:spcBef>
                <a:spcPts val="600"/>
              </a:spcBef>
              <a:buFontTx/>
              <a:buNone/>
              <a:defRPr sz="1100">
                <a:solidFill>
                  <a:schemeClr val="bg1"/>
                </a:solidFill>
              </a:defRPr>
            </a:lvl5pPr>
            <a:lvl6pPr marL="0" indent="0">
              <a:spcBef>
                <a:spcPts val="600"/>
              </a:spcBef>
              <a:buFontTx/>
              <a:buNone/>
              <a:defRPr sz="1100">
                <a:solidFill>
                  <a:schemeClr val="bg1"/>
                </a:solidFill>
              </a:defRPr>
            </a:lvl6pPr>
            <a:lvl7pPr marL="0" indent="0">
              <a:spcBef>
                <a:spcPts val="600"/>
              </a:spcBef>
              <a:buFontTx/>
              <a:buNone/>
              <a:defRPr sz="1100">
                <a:solidFill>
                  <a:schemeClr val="bg1"/>
                </a:solidFill>
              </a:defRPr>
            </a:lvl7pPr>
            <a:lvl8pPr marL="0" indent="0">
              <a:spcBef>
                <a:spcPts val="600"/>
              </a:spcBef>
              <a:buFontTx/>
              <a:buNone/>
              <a:defRPr sz="1100">
                <a:solidFill>
                  <a:schemeClr val="bg1"/>
                </a:solidFill>
              </a:defRPr>
            </a:lvl8pPr>
            <a:lvl9pPr marL="0" indent="0">
              <a:spcBef>
                <a:spcPts val="600"/>
              </a:spcBef>
              <a:buFontTx/>
              <a:buNone/>
              <a:defRPr sz="11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[Text]</a:t>
            </a:r>
          </a:p>
        </p:txBody>
      </p:sp>
      <p:cxnSp>
        <p:nvCxnSpPr>
          <p:cNvPr id="20" name="Line">
            <a:extLst>
              <a:ext uri="{FF2B5EF4-FFF2-40B4-BE49-F238E27FC236}">
                <a16:creationId xmlns:a16="http://schemas.microsoft.com/office/drawing/2014/main" id="{68D95A14-E1E9-6B79-39D6-D59DC7397F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697480" y="1463040"/>
            <a:ext cx="1645920" cy="0"/>
          </a:xfrm>
          <a:prstGeom prst="line">
            <a:avLst/>
          </a:prstGeom>
          <a:ln w="19050" cap="flat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bg1"/>
          </a:fontRef>
        </p:style>
      </p:cxn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B49B07D4-7E8D-77F2-8EFA-83A5D46D50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2697480" y="1600200"/>
            <a:ext cx="1645920" cy="82296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bg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bg1"/>
                </a:solidFill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[Heading]</a:t>
            </a:r>
          </a:p>
        </p:txBody>
      </p:sp>
      <p:sp>
        <p:nvSpPr>
          <p:cNvPr id="4" name="Content Placeholder 5"/>
          <p:cNvSpPr>
            <a:spLocks noGrp="1"/>
          </p:cNvSpPr>
          <p:nvPr>
            <p:ph sz="half" idx="2" hasCustomPrompt="1"/>
          </p:nvPr>
        </p:nvSpPr>
        <p:spPr>
          <a:xfrm>
            <a:off x="2697480" y="2606040"/>
            <a:ext cx="1645920" cy="1600200"/>
          </a:xfrm>
        </p:spPr>
        <p:txBody>
          <a:bodyPr/>
          <a:lstStyle>
            <a:lvl1pPr marL="0" indent="0">
              <a:spcBef>
                <a:spcPts val="600"/>
              </a:spcBef>
              <a:buFontTx/>
              <a:buNone/>
              <a:defRPr sz="1100">
                <a:solidFill>
                  <a:schemeClr val="bg1"/>
                </a:solidFill>
              </a:defRPr>
            </a:lvl1pPr>
            <a:lvl2pPr marL="0" indent="0">
              <a:spcBef>
                <a:spcPts val="600"/>
              </a:spcBef>
              <a:buFontTx/>
              <a:buNone/>
              <a:defRPr sz="1100">
                <a:solidFill>
                  <a:schemeClr val="bg1"/>
                </a:solidFill>
              </a:defRPr>
            </a:lvl2pPr>
            <a:lvl3pPr marL="0" indent="0">
              <a:spcBef>
                <a:spcPts val="600"/>
              </a:spcBef>
              <a:buFontTx/>
              <a:buNone/>
              <a:defRPr sz="1100">
                <a:solidFill>
                  <a:schemeClr val="bg1"/>
                </a:solidFill>
              </a:defRPr>
            </a:lvl3pPr>
            <a:lvl4pPr marL="0" indent="0">
              <a:spcBef>
                <a:spcPts val="600"/>
              </a:spcBef>
              <a:buFontTx/>
              <a:buNone/>
              <a:defRPr sz="1100">
                <a:solidFill>
                  <a:schemeClr val="bg1"/>
                </a:solidFill>
              </a:defRPr>
            </a:lvl4pPr>
            <a:lvl5pPr marL="0" indent="0">
              <a:spcBef>
                <a:spcPts val="600"/>
              </a:spcBef>
              <a:buFontTx/>
              <a:buNone/>
              <a:defRPr sz="1100">
                <a:solidFill>
                  <a:schemeClr val="bg1"/>
                </a:solidFill>
              </a:defRPr>
            </a:lvl5pPr>
            <a:lvl6pPr marL="0" indent="0">
              <a:spcBef>
                <a:spcPts val="600"/>
              </a:spcBef>
              <a:buFontTx/>
              <a:buNone/>
              <a:defRPr sz="1100">
                <a:solidFill>
                  <a:schemeClr val="bg1"/>
                </a:solidFill>
              </a:defRPr>
            </a:lvl6pPr>
            <a:lvl7pPr marL="0" indent="0">
              <a:spcBef>
                <a:spcPts val="600"/>
              </a:spcBef>
              <a:buFontTx/>
              <a:buNone/>
              <a:defRPr sz="1100">
                <a:solidFill>
                  <a:schemeClr val="bg1"/>
                </a:solidFill>
              </a:defRPr>
            </a:lvl7pPr>
            <a:lvl8pPr marL="0" indent="0">
              <a:spcBef>
                <a:spcPts val="600"/>
              </a:spcBef>
              <a:buFontTx/>
              <a:buNone/>
              <a:defRPr sz="1100">
                <a:solidFill>
                  <a:schemeClr val="bg1"/>
                </a:solidFill>
              </a:defRPr>
            </a:lvl8pPr>
            <a:lvl9pPr marL="0" indent="0">
              <a:spcBef>
                <a:spcPts val="600"/>
              </a:spcBef>
              <a:buFontTx/>
              <a:buNone/>
              <a:defRPr sz="11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[Text]</a:t>
            </a:r>
          </a:p>
        </p:txBody>
      </p:sp>
      <p:cxnSp>
        <p:nvCxnSpPr>
          <p:cNvPr id="21" name="Line">
            <a:extLst>
              <a:ext uri="{FF2B5EF4-FFF2-40B4-BE49-F238E27FC236}">
                <a16:creationId xmlns:a16="http://schemas.microsoft.com/office/drawing/2014/main" id="{5C8215A8-C4F9-71B8-465D-6C92ACA05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800600" y="1463040"/>
            <a:ext cx="1645920" cy="0"/>
          </a:xfrm>
          <a:prstGeom prst="line">
            <a:avLst/>
          </a:prstGeom>
          <a:ln w="190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bg1"/>
          </a:fontRef>
        </p:style>
      </p:cxn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4317A05C-0F69-F05E-D0F2-870512D7D48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800600" y="1600200"/>
            <a:ext cx="1645920" cy="82296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tx1"/>
                </a:solidFill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>
                <a:solidFill>
                  <a:schemeClr val="tx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tx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tx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[Heading]</a:t>
            </a:r>
          </a:p>
        </p:txBody>
      </p:sp>
      <p:sp>
        <p:nvSpPr>
          <p:cNvPr id="14" name="Content Placeholder 7">
            <a:extLst>
              <a:ext uri="{FF2B5EF4-FFF2-40B4-BE49-F238E27FC236}">
                <a16:creationId xmlns:a16="http://schemas.microsoft.com/office/drawing/2014/main" id="{68B790F2-E1C5-F9A9-0108-06A2C652F239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4800600" y="2606040"/>
            <a:ext cx="1645920" cy="1600200"/>
          </a:xfrm>
        </p:spPr>
        <p:txBody>
          <a:bodyPr/>
          <a:lstStyle>
            <a:lvl1pPr marL="0" indent="0">
              <a:spcBef>
                <a:spcPts val="600"/>
              </a:spcBef>
              <a:buFontTx/>
              <a:buNone/>
              <a:defRPr sz="1100">
                <a:solidFill>
                  <a:schemeClr val="tx1"/>
                </a:solidFill>
              </a:defRPr>
            </a:lvl1pPr>
            <a:lvl2pPr marL="0" indent="0">
              <a:spcBef>
                <a:spcPts val="600"/>
              </a:spcBef>
              <a:buFontTx/>
              <a:buNone/>
              <a:defRPr sz="1100">
                <a:solidFill>
                  <a:schemeClr val="tx1"/>
                </a:solidFill>
              </a:defRPr>
            </a:lvl2pPr>
            <a:lvl3pPr marL="0" indent="0">
              <a:spcBef>
                <a:spcPts val="600"/>
              </a:spcBef>
              <a:buFontTx/>
              <a:buNone/>
              <a:defRPr sz="1100">
                <a:solidFill>
                  <a:schemeClr val="tx1"/>
                </a:solidFill>
              </a:defRPr>
            </a:lvl3pPr>
            <a:lvl4pPr marL="0" indent="0">
              <a:spcBef>
                <a:spcPts val="600"/>
              </a:spcBef>
              <a:buFontTx/>
              <a:buNone/>
              <a:defRPr sz="1100">
                <a:solidFill>
                  <a:schemeClr val="tx1"/>
                </a:solidFill>
              </a:defRPr>
            </a:lvl4pPr>
            <a:lvl5pPr marL="0" indent="0">
              <a:spcBef>
                <a:spcPts val="600"/>
              </a:spcBef>
              <a:buFontTx/>
              <a:buNone/>
              <a:defRPr sz="1100">
                <a:solidFill>
                  <a:schemeClr val="tx1"/>
                </a:solidFill>
              </a:defRPr>
            </a:lvl5pPr>
            <a:lvl6pPr marL="0" indent="0">
              <a:spcBef>
                <a:spcPts val="600"/>
              </a:spcBef>
              <a:buFontTx/>
              <a:buNone/>
              <a:defRPr sz="1100">
                <a:solidFill>
                  <a:schemeClr val="tx1"/>
                </a:solidFill>
              </a:defRPr>
            </a:lvl6pPr>
            <a:lvl7pPr marL="0" indent="0">
              <a:spcBef>
                <a:spcPts val="600"/>
              </a:spcBef>
              <a:buFontTx/>
              <a:buNone/>
              <a:defRPr sz="1100">
                <a:solidFill>
                  <a:schemeClr val="tx1"/>
                </a:solidFill>
              </a:defRPr>
            </a:lvl7pPr>
            <a:lvl8pPr marL="0" indent="0">
              <a:spcBef>
                <a:spcPts val="600"/>
              </a:spcBef>
              <a:buFontTx/>
              <a:buNone/>
              <a:defRPr sz="1100">
                <a:solidFill>
                  <a:schemeClr val="tx1"/>
                </a:solidFill>
              </a:defRPr>
            </a:lvl8pPr>
            <a:lvl9pPr marL="0" indent="0">
              <a:spcBef>
                <a:spcPts val="600"/>
              </a:spcBef>
              <a:buFontTx/>
              <a:buNone/>
              <a:defRPr sz="11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[Text]</a:t>
            </a:r>
          </a:p>
        </p:txBody>
      </p:sp>
      <p:cxnSp>
        <p:nvCxnSpPr>
          <p:cNvPr id="22" name="Line">
            <a:extLst>
              <a:ext uri="{FF2B5EF4-FFF2-40B4-BE49-F238E27FC236}">
                <a16:creationId xmlns:a16="http://schemas.microsoft.com/office/drawing/2014/main" id="{54C0BBA5-F632-0222-767D-7050465DC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903720" y="1463040"/>
            <a:ext cx="1645920" cy="0"/>
          </a:xfrm>
          <a:prstGeom prst="line">
            <a:avLst/>
          </a:prstGeom>
          <a:ln w="190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bg1"/>
          </a:fontRef>
        </p:style>
      </p:cxn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DA12488C-CA11-B17A-D388-811A0FF5E26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6903720" y="1600200"/>
            <a:ext cx="1645920" cy="82296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tx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tx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tx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tx1"/>
                </a:solidFill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tx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tx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tx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[Heading]</a:t>
            </a:r>
          </a:p>
        </p:txBody>
      </p:sp>
      <p:sp>
        <p:nvSpPr>
          <p:cNvPr id="18" name="Content Placeholder 9">
            <a:extLst>
              <a:ext uri="{FF2B5EF4-FFF2-40B4-BE49-F238E27FC236}">
                <a16:creationId xmlns:a16="http://schemas.microsoft.com/office/drawing/2014/main" id="{84BAE372-6078-E81D-C926-C7FDFEC1B0C8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6903720" y="2606040"/>
            <a:ext cx="1645920" cy="1600200"/>
          </a:xfrm>
        </p:spPr>
        <p:txBody>
          <a:bodyPr/>
          <a:lstStyle>
            <a:lvl1pPr marL="0" indent="0">
              <a:spcBef>
                <a:spcPts val="600"/>
              </a:spcBef>
              <a:buFontTx/>
              <a:buNone/>
              <a:defRPr sz="1100">
                <a:solidFill>
                  <a:schemeClr val="tx1"/>
                </a:solidFill>
              </a:defRPr>
            </a:lvl1pPr>
            <a:lvl2pPr marL="0" indent="0">
              <a:spcBef>
                <a:spcPts val="600"/>
              </a:spcBef>
              <a:buFontTx/>
              <a:buNone/>
              <a:defRPr sz="1100">
                <a:solidFill>
                  <a:schemeClr val="tx1"/>
                </a:solidFill>
              </a:defRPr>
            </a:lvl2pPr>
            <a:lvl3pPr marL="0" indent="0">
              <a:spcBef>
                <a:spcPts val="600"/>
              </a:spcBef>
              <a:buFontTx/>
              <a:buNone/>
              <a:defRPr sz="1100">
                <a:solidFill>
                  <a:schemeClr val="tx1"/>
                </a:solidFill>
              </a:defRPr>
            </a:lvl3pPr>
            <a:lvl4pPr marL="0" indent="0">
              <a:spcBef>
                <a:spcPts val="600"/>
              </a:spcBef>
              <a:buFontTx/>
              <a:buNone/>
              <a:defRPr sz="1100">
                <a:solidFill>
                  <a:schemeClr val="tx1"/>
                </a:solidFill>
              </a:defRPr>
            </a:lvl4pPr>
            <a:lvl5pPr marL="0" indent="0">
              <a:spcBef>
                <a:spcPts val="600"/>
              </a:spcBef>
              <a:buFontTx/>
              <a:buNone/>
              <a:defRPr sz="1100">
                <a:solidFill>
                  <a:schemeClr val="tx1"/>
                </a:solidFill>
              </a:defRPr>
            </a:lvl5pPr>
            <a:lvl6pPr marL="0" indent="0">
              <a:spcBef>
                <a:spcPts val="600"/>
              </a:spcBef>
              <a:buFontTx/>
              <a:buNone/>
              <a:defRPr sz="1100">
                <a:solidFill>
                  <a:schemeClr val="tx1"/>
                </a:solidFill>
              </a:defRPr>
            </a:lvl6pPr>
            <a:lvl7pPr marL="0" indent="0">
              <a:spcBef>
                <a:spcPts val="600"/>
              </a:spcBef>
              <a:buFontTx/>
              <a:buNone/>
              <a:defRPr sz="1100">
                <a:solidFill>
                  <a:schemeClr val="tx1"/>
                </a:solidFill>
              </a:defRPr>
            </a:lvl7pPr>
            <a:lvl8pPr marL="0" indent="0">
              <a:spcBef>
                <a:spcPts val="600"/>
              </a:spcBef>
              <a:buFontTx/>
              <a:buNone/>
              <a:defRPr sz="1100">
                <a:solidFill>
                  <a:schemeClr val="tx1"/>
                </a:solidFill>
              </a:defRPr>
            </a:lvl8pPr>
            <a:lvl9pPr marL="0" indent="0">
              <a:spcBef>
                <a:spcPts val="600"/>
              </a:spcBef>
              <a:buFontTx/>
              <a:buNone/>
              <a:defRPr sz="110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[Text]</a:t>
            </a:r>
          </a:p>
        </p:txBody>
      </p:sp>
      <p:pic>
        <p:nvPicPr>
          <p:cNvPr id="10" name="UL Solutions" descr="UL Solutions">
            <a:extLst>
              <a:ext uri="{FF2B5EF4-FFF2-40B4-BE49-F238E27FC236}">
                <a16:creationId xmlns:a16="http://schemas.microsoft.com/office/drawing/2014/main" id="{9AC22A1B-5854-FB74-7FD9-8821EEB6DE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41924" y="4730243"/>
            <a:ext cx="712556" cy="292608"/>
          </a:xfrm>
          <a:prstGeom prst="rect">
            <a:avLst/>
          </a:prstGeom>
        </p:spPr>
      </p:pic>
      <p:sp>
        <p:nvSpPr>
          <p:cNvPr id="7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53A9-F313-624D-BF6F-1C4E70BAF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789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Points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">
            <a:extLst>
              <a:ext uri="{FF2B5EF4-FFF2-40B4-BE49-F238E27FC236}">
                <a16:creationId xmlns:a16="http://schemas.microsoft.com/office/drawing/2014/main" id="{42EA9144-5373-7BAA-E41E-77C3C399B6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314950" y="0"/>
            <a:ext cx="3829050" cy="5143500"/>
          </a:xfr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800">
                <a:solidFill>
                  <a:srgbClr val="00000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2"/>
          <p:cNvSpPr>
            <a:spLocks noGrp="1"/>
          </p:cNvSpPr>
          <p:nvPr>
            <p:ph type="title" hasCustomPrompt="1"/>
          </p:nvPr>
        </p:nvSpPr>
        <p:spPr>
          <a:xfrm>
            <a:off x="411480" y="411479"/>
            <a:ext cx="4112895" cy="1371600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dirty="0"/>
              <a:t>[Slide title or statement]</a:t>
            </a:r>
          </a:p>
        </p:txBody>
      </p:sp>
      <p:cxnSp>
        <p:nvCxnSpPr>
          <p:cNvPr id="11" name="Line">
            <a:extLst>
              <a:ext uri="{FF2B5EF4-FFF2-40B4-BE49-F238E27FC236}">
                <a16:creationId xmlns:a16="http://schemas.microsoft.com/office/drawing/2014/main" id="{C58C9E06-4AEF-DA65-311E-BEFB8C9C5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11479" y="2468880"/>
            <a:ext cx="1828800" cy="0"/>
          </a:xfrm>
          <a:prstGeom prst="line">
            <a:avLst/>
          </a:prstGeom>
          <a:ln w="19050" cap="flat">
            <a:solidFill>
              <a:srgbClr val="CA012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bg1"/>
          </a:fontRef>
        </p:style>
      </p:cxn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65160E9B-B4EB-B766-4FC6-296C5DD188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479" y="2560320"/>
            <a:ext cx="1828800" cy="50292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="1"/>
            </a:lvl1pPr>
            <a:lvl2pPr marL="0" indent="0">
              <a:spcBef>
                <a:spcPts val="0"/>
              </a:spcBef>
              <a:buFontTx/>
              <a:buNone/>
              <a:defRPr sz="1400" b="1"/>
            </a:lvl2pPr>
            <a:lvl3pPr marL="0" indent="0">
              <a:spcBef>
                <a:spcPts val="0"/>
              </a:spcBef>
              <a:buFontTx/>
              <a:buNone/>
              <a:defRPr sz="1400" b="1"/>
            </a:lvl3pPr>
            <a:lvl4pPr marL="0" indent="0">
              <a:spcBef>
                <a:spcPts val="0"/>
              </a:spcBef>
              <a:buFontTx/>
              <a:buNone/>
              <a:defRPr sz="1400" b="1"/>
            </a:lvl4pPr>
            <a:lvl5pPr marL="0" indent="0">
              <a:spcBef>
                <a:spcPts val="0"/>
              </a:spcBef>
              <a:buFontTx/>
              <a:buNone/>
              <a:defRPr sz="1400" b="1"/>
            </a:lvl5pPr>
            <a:lvl6pPr marL="0" indent="0">
              <a:spcBef>
                <a:spcPts val="0"/>
              </a:spcBef>
              <a:buFontTx/>
              <a:buNone/>
              <a:defRPr sz="1400" b="1"/>
            </a:lvl6pPr>
            <a:lvl7pPr marL="0" indent="0">
              <a:spcBef>
                <a:spcPts val="0"/>
              </a:spcBef>
              <a:buFontTx/>
              <a:buNone/>
              <a:defRPr sz="1400" b="1"/>
            </a:lvl7pPr>
            <a:lvl8pPr marL="0" indent="0">
              <a:spcBef>
                <a:spcPts val="0"/>
              </a:spcBef>
              <a:buFontTx/>
              <a:buNone/>
              <a:defRPr sz="1400" b="1"/>
            </a:lvl8pPr>
            <a:lvl9pPr marL="0" indent="0">
              <a:spcBef>
                <a:spcPts val="0"/>
              </a:spcBef>
              <a:buFontTx/>
              <a:buNone/>
              <a:defRPr sz="1400" b="1"/>
            </a:lvl9pPr>
          </a:lstStyle>
          <a:p>
            <a:pPr lvl="0"/>
            <a:r>
              <a:rPr lang="en-US" dirty="0"/>
              <a:t>[Heading]</a:t>
            </a:r>
          </a:p>
        </p:txBody>
      </p:sp>
      <p:sp>
        <p:nvSpPr>
          <p:cNvPr id="15" name="Content Placeholder 4">
            <a:extLst>
              <a:ext uri="{FF2B5EF4-FFF2-40B4-BE49-F238E27FC236}">
                <a16:creationId xmlns:a16="http://schemas.microsoft.com/office/drawing/2014/main" id="{8434B936-E687-474E-50E0-DCADF219959B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11479" y="3108960"/>
            <a:ext cx="1828800" cy="1539240"/>
          </a:xfrm>
        </p:spPr>
        <p:txBody>
          <a:bodyPr/>
          <a:lstStyle>
            <a:lvl1pPr marL="0" indent="0">
              <a:spcBef>
                <a:spcPts val="900"/>
              </a:spcBef>
              <a:buFontTx/>
              <a:buNone/>
              <a:defRPr sz="1200"/>
            </a:lvl1pPr>
            <a:lvl2pPr marL="0" indent="0">
              <a:spcBef>
                <a:spcPts val="900"/>
              </a:spcBef>
              <a:buFontTx/>
              <a:buNone/>
              <a:defRPr sz="1200"/>
            </a:lvl2pPr>
            <a:lvl3pPr marL="0" indent="0">
              <a:spcBef>
                <a:spcPts val="900"/>
              </a:spcBef>
              <a:buFontTx/>
              <a:buNone/>
              <a:defRPr sz="1200"/>
            </a:lvl3pPr>
            <a:lvl4pPr marL="0" indent="0">
              <a:spcBef>
                <a:spcPts val="900"/>
              </a:spcBef>
              <a:buFontTx/>
              <a:buNone/>
              <a:defRPr sz="1200"/>
            </a:lvl4pPr>
            <a:lvl5pPr marL="0" indent="0">
              <a:spcBef>
                <a:spcPts val="900"/>
              </a:spcBef>
              <a:buFontTx/>
              <a:buNone/>
              <a:defRPr sz="1200"/>
            </a:lvl5pPr>
            <a:lvl6pPr marL="0" indent="0">
              <a:spcBef>
                <a:spcPts val="900"/>
              </a:spcBef>
              <a:buFontTx/>
              <a:buNone/>
              <a:defRPr sz="1200"/>
            </a:lvl6pPr>
            <a:lvl7pPr marL="0" indent="0">
              <a:spcBef>
                <a:spcPts val="900"/>
              </a:spcBef>
              <a:buFontTx/>
              <a:buNone/>
              <a:defRPr sz="1200"/>
            </a:lvl7pPr>
            <a:lvl8pPr marL="0" indent="0">
              <a:spcBef>
                <a:spcPts val="900"/>
              </a:spcBef>
              <a:buFontTx/>
              <a:buNone/>
              <a:defRPr sz="1200"/>
            </a:lvl8pPr>
            <a:lvl9pPr marL="0" indent="0">
              <a:spcBef>
                <a:spcPts val="900"/>
              </a:spcBef>
              <a:buFontTx/>
              <a:buNone/>
              <a:defRPr sz="1200"/>
            </a:lvl9pPr>
          </a:lstStyle>
          <a:p>
            <a:pPr lvl="0"/>
            <a:r>
              <a:rPr lang="en-US" dirty="0"/>
              <a:t>[Text]</a:t>
            </a:r>
          </a:p>
        </p:txBody>
      </p:sp>
      <p:cxnSp>
        <p:nvCxnSpPr>
          <p:cNvPr id="12" name="Line">
            <a:extLst>
              <a:ext uri="{FF2B5EF4-FFF2-40B4-BE49-F238E27FC236}">
                <a16:creationId xmlns:a16="http://schemas.microsoft.com/office/drawing/2014/main" id="{8E965249-130A-8530-D378-40B17EFD88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511425" y="2468880"/>
            <a:ext cx="1828800" cy="0"/>
          </a:xfrm>
          <a:prstGeom prst="line">
            <a:avLst/>
          </a:prstGeom>
          <a:ln w="19050" cap="flat">
            <a:solidFill>
              <a:srgbClr val="CA012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bg1"/>
          </a:fontRef>
        </p:style>
      </p:cxn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1AA15A12-C8DC-9D74-7F77-CDB32CB5D3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11425" y="2560320"/>
            <a:ext cx="1828800" cy="50292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="1"/>
            </a:lvl1pPr>
            <a:lvl2pPr marL="0" indent="0">
              <a:spcBef>
                <a:spcPts val="0"/>
              </a:spcBef>
              <a:buFontTx/>
              <a:buNone/>
              <a:defRPr sz="1400" b="1"/>
            </a:lvl2pPr>
            <a:lvl3pPr marL="0" indent="0">
              <a:spcBef>
                <a:spcPts val="0"/>
              </a:spcBef>
              <a:buFontTx/>
              <a:buNone/>
              <a:defRPr sz="1400" b="1"/>
            </a:lvl3pPr>
            <a:lvl4pPr marL="0" indent="0">
              <a:spcBef>
                <a:spcPts val="0"/>
              </a:spcBef>
              <a:buFontTx/>
              <a:buNone/>
              <a:defRPr sz="1400" b="1"/>
            </a:lvl4pPr>
            <a:lvl5pPr marL="0" indent="0">
              <a:spcBef>
                <a:spcPts val="0"/>
              </a:spcBef>
              <a:buFontTx/>
              <a:buNone/>
              <a:defRPr sz="1400" b="1"/>
            </a:lvl5pPr>
            <a:lvl6pPr marL="0" indent="0">
              <a:spcBef>
                <a:spcPts val="0"/>
              </a:spcBef>
              <a:buFontTx/>
              <a:buNone/>
              <a:defRPr sz="1400" b="1"/>
            </a:lvl6pPr>
            <a:lvl7pPr marL="0" indent="0">
              <a:spcBef>
                <a:spcPts val="0"/>
              </a:spcBef>
              <a:buFontTx/>
              <a:buNone/>
              <a:defRPr sz="1400" b="1"/>
            </a:lvl7pPr>
            <a:lvl8pPr marL="0" indent="0">
              <a:spcBef>
                <a:spcPts val="0"/>
              </a:spcBef>
              <a:buFontTx/>
              <a:buNone/>
              <a:defRPr sz="1400" b="1"/>
            </a:lvl8pPr>
            <a:lvl9pPr marL="0" indent="0">
              <a:spcBef>
                <a:spcPts val="0"/>
              </a:spcBef>
              <a:buFontTx/>
              <a:buNone/>
              <a:defRPr sz="1400" b="1"/>
            </a:lvl9pPr>
          </a:lstStyle>
          <a:p>
            <a:pPr lvl="0"/>
            <a:r>
              <a:rPr lang="en-US" dirty="0"/>
              <a:t>[Heading]</a:t>
            </a:r>
          </a:p>
        </p:txBody>
      </p:sp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29B89E1F-7FC3-8E69-1063-7D80A178D85A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2511425" y="3108960"/>
            <a:ext cx="1828800" cy="1539240"/>
          </a:xfrm>
        </p:spPr>
        <p:txBody>
          <a:bodyPr/>
          <a:lstStyle>
            <a:lvl1pPr marL="0" indent="0">
              <a:spcBef>
                <a:spcPts val="900"/>
              </a:spcBef>
              <a:buFontTx/>
              <a:buNone/>
              <a:defRPr sz="1200"/>
            </a:lvl1pPr>
            <a:lvl2pPr marL="0" indent="0">
              <a:spcBef>
                <a:spcPts val="900"/>
              </a:spcBef>
              <a:buFontTx/>
              <a:buNone/>
              <a:defRPr sz="1200"/>
            </a:lvl2pPr>
            <a:lvl3pPr marL="0" indent="0">
              <a:spcBef>
                <a:spcPts val="900"/>
              </a:spcBef>
              <a:buFontTx/>
              <a:buNone/>
              <a:defRPr sz="1200"/>
            </a:lvl3pPr>
            <a:lvl4pPr marL="0" indent="0">
              <a:spcBef>
                <a:spcPts val="900"/>
              </a:spcBef>
              <a:buFontTx/>
              <a:buNone/>
              <a:defRPr sz="1200"/>
            </a:lvl4pPr>
            <a:lvl5pPr marL="0" indent="0">
              <a:spcBef>
                <a:spcPts val="900"/>
              </a:spcBef>
              <a:buFontTx/>
              <a:buNone/>
              <a:defRPr sz="1200"/>
            </a:lvl5pPr>
            <a:lvl6pPr marL="0" indent="0">
              <a:spcBef>
                <a:spcPts val="900"/>
              </a:spcBef>
              <a:buFontTx/>
              <a:buNone/>
              <a:defRPr sz="1200"/>
            </a:lvl6pPr>
            <a:lvl7pPr marL="0" indent="0">
              <a:spcBef>
                <a:spcPts val="900"/>
              </a:spcBef>
              <a:buFontTx/>
              <a:buNone/>
              <a:defRPr sz="1200"/>
            </a:lvl7pPr>
            <a:lvl8pPr marL="0" indent="0">
              <a:spcBef>
                <a:spcPts val="900"/>
              </a:spcBef>
              <a:buFontTx/>
              <a:buNone/>
              <a:defRPr sz="1200"/>
            </a:lvl8pPr>
            <a:lvl9pPr marL="0" indent="0">
              <a:spcBef>
                <a:spcPts val="900"/>
              </a:spcBef>
              <a:buFontTx/>
              <a:buNone/>
              <a:defRPr sz="1200"/>
            </a:lvl9pPr>
          </a:lstStyle>
          <a:p>
            <a:pPr lvl="0"/>
            <a:r>
              <a:rPr lang="en-US" dirty="0"/>
              <a:t>[Text]</a:t>
            </a:r>
          </a:p>
        </p:txBody>
      </p:sp>
      <p:pic>
        <p:nvPicPr>
          <p:cNvPr id="5" name="UL Solutions" descr="UL Solutions">
            <a:extLst>
              <a:ext uri="{FF2B5EF4-FFF2-40B4-BE49-F238E27FC236}">
                <a16:creationId xmlns:a16="http://schemas.microsoft.com/office/drawing/2014/main" id="{7FA5B137-5018-9271-F696-4844A6A5FA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41924" y="4730243"/>
            <a:ext cx="712556" cy="292608"/>
          </a:xfrm>
          <a:prstGeom prst="rect">
            <a:avLst/>
          </a:prstGeom>
        </p:spPr>
      </p:pic>
      <p:sp>
        <p:nvSpPr>
          <p:cNvPr id="6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53A9-F313-624D-BF6F-1C4E70BAF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28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Points Data">
    <p:bg>
      <p:bgPr>
        <a:solidFill>
          <a:srgbClr val="CA01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">
            <a:extLst>
              <a:ext uri="{FF2B5EF4-FFF2-40B4-BE49-F238E27FC236}">
                <a16:creationId xmlns:a16="http://schemas.microsoft.com/office/drawing/2014/main" id="{4B3917AC-923A-89FA-37CD-07399579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hidden">
          <a:xfrm>
            <a:off x="0" y="0"/>
            <a:ext cx="6318376" cy="5143500"/>
          </a:xfrm>
          <a:prstGeom prst="rect">
            <a:avLst/>
          </a:prstGeom>
          <a:solidFill>
            <a:srgbClr val="FFFFFF"/>
          </a:solidFill>
          <a:ln w="19050" cap="flat">
            <a:miter lim="800000"/>
          </a:ln>
        </p:spPr>
        <p:style>
          <a:lnRef idx="0">
            <a:schemeClr val="tx1"/>
          </a:lnRef>
          <a:fillRef idx="1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40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13A219B-8D99-C000-CE54-7909ED2FC5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[Slide title]</a:t>
            </a:r>
          </a:p>
        </p:txBody>
      </p:sp>
      <p:cxnSp>
        <p:nvCxnSpPr>
          <p:cNvPr id="11" name="Line">
            <a:extLst>
              <a:ext uri="{FF2B5EF4-FFF2-40B4-BE49-F238E27FC236}">
                <a16:creationId xmlns:a16="http://schemas.microsoft.com/office/drawing/2014/main" id="{C58C9E06-4AEF-DA65-311E-BEFB8C9C5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11479" y="1279525"/>
            <a:ext cx="2404872" cy="0"/>
          </a:xfrm>
          <a:prstGeom prst="line">
            <a:avLst/>
          </a:prstGeom>
          <a:ln w="19050" cap="flat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bg1"/>
          </a:fontRef>
        </p:style>
      </p:cxn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65160E9B-B4EB-B766-4FC6-296C5DD188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479" y="1370963"/>
            <a:ext cx="2404872" cy="73152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[Heading]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C9E52634-3878-4103-9FC6-C1B19D858798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411163" y="2331720"/>
            <a:ext cx="2404872" cy="2316480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[Text]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 level</a:t>
            </a:r>
          </a:p>
          <a:p>
            <a:pPr lvl="8"/>
            <a:r>
              <a:rPr lang="en-US" dirty="0"/>
              <a:t>Ninth level</a:t>
            </a:r>
          </a:p>
        </p:txBody>
      </p:sp>
      <p:cxnSp>
        <p:nvCxnSpPr>
          <p:cNvPr id="12" name="Line">
            <a:extLst>
              <a:ext uri="{FF2B5EF4-FFF2-40B4-BE49-F238E27FC236}">
                <a16:creationId xmlns:a16="http://schemas.microsoft.com/office/drawing/2014/main" id="{8E965249-130A-8530-D378-40B17EFD88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213100" y="1279525"/>
            <a:ext cx="2404872" cy="0"/>
          </a:xfrm>
          <a:prstGeom prst="line">
            <a:avLst/>
          </a:prstGeom>
          <a:ln w="19050" cap="flat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bg1"/>
          </a:fontRef>
        </p:style>
      </p:cxn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1AA15A12-C8DC-9D74-7F77-CDB32CB5D3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13100" y="1370963"/>
            <a:ext cx="2404872" cy="73152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7pPr>
            <a:lvl8pPr marL="0" indent="0"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8pPr>
            <a:lvl9pPr marL="0" indent="0">
              <a:spcBef>
                <a:spcPts val="0"/>
              </a:spcBef>
              <a:buFontTx/>
              <a:buNone/>
              <a:defRPr sz="22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[Heading]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68B1C423-24D4-DD4C-5194-CB6316A01CD2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3213100" y="2331720"/>
            <a:ext cx="2404872" cy="2316480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[Text]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99207DE8-7A54-A2DE-C9DA-AAE09EFE42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15441" y="1279525"/>
            <a:ext cx="2017397" cy="100584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7200" b="1"/>
            </a:lvl1pPr>
            <a:lvl2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7200" b="1"/>
            </a:lvl2pPr>
            <a:lvl3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7200" b="1"/>
            </a:lvl3pPr>
            <a:lvl4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7200" b="1"/>
            </a:lvl4pPr>
            <a:lvl5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7200" b="1"/>
            </a:lvl5pPr>
            <a:lvl6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7200" b="1"/>
            </a:lvl6pPr>
            <a:lvl7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7200" b="1"/>
            </a:lvl7pPr>
            <a:lvl8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7200" b="1"/>
            </a:lvl8pPr>
            <a:lvl9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7200" b="1"/>
            </a:lvl9pPr>
          </a:lstStyle>
          <a:p>
            <a:pPr lvl="0"/>
            <a:r>
              <a:rPr lang="en-US" dirty="0"/>
              <a:t>00%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7E5C7EA8-6425-0221-33B2-2F97EE063EA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15441" y="2331720"/>
            <a:ext cx="2017079" cy="231648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200" b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sz="2200" b="0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2200" b="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2200" b="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2200" b="0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2200" b="0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2200" b="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buFontTx/>
              <a:buNone/>
              <a:defRPr sz="2200" b="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buFontTx/>
              <a:buNone/>
              <a:defRPr sz="22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[Text]</a:t>
            </a:r>
          </a:p>
        </p:txBody>
      </p:sp>
      <p:pic>
        <p:nvPicPr>
          <p:cNvPr id="5" name="UL Solutions" descr="UL Solutions">
            <a:extLst>
              <a:ext uri="{FF2B5EF4-FFF2-40B4-BE49-F238E27FC236}">
                <a16:creationId xmlns:a16="http://schemas.microsoft.com/office/drawing/2014/main" id="{7FA5B137-5018-9271-F696-4844A6A5FA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41924" y="4730243"/>
            <a:ext cx="712556" cy="292608"/>
          </a:xfrm>
          <a:prstGeom prst="rect">
            <a:avLst/>
          </a:prstGeom>
        </p:spPr>
      </p:pic>
      <p:sp>
        <p:nvSpPr>
          <p:cNvPr id="6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53A9-F313-624D-BF6F-1C4E70BAF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0990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wo Points Data">
    <p:bg>
      <p:bgPr>
        <a:solidFill>
          <a:srgbClr val="CA01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">
            <a:extLst>
              <a:ext uri="{FF2B5EF4-FFF2-40B4-BE49-F238E27FC236}">
                <a16:creationId xmlns:a16="http://schemas.microsoft.com/office/drawing/2014/main" id="{4B3917AC-923A-89FA-37CD-07399579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hidden">
          <a:xfrm>
            <a:off x="0" y="0"/>
            <a:ext cx="6318376" cy="5143500"/>
          </a:xfrm>
          <a:prstGeom prst="rect">
            <a:avLst/>
          </a:prstGeom>
          <a:solidFill>
            <a:srgbClr val="FFFFFF"/>
          </a:solidFill>
          <a:ln w="19050" cap="flat">
            <a:miter lim="800000"/>
          </a:ln>
        </p:spPr>
        <p:style>
          <a:lnRef idx="0">
            <a:schemeClr val="tx1"/>
          </a:lnRef>
          <a:fillRef idx="1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40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13A219B-8D99-C000-CE54-7909ED2FC5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[Slide title]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99207DE8-7A54-A2DE-C9DA-AAE09EFE42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15441" y="1279525"/>
            <a:ext cx="2017397" cy="100584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7200" b="1"/>
            </a:lvl1pPr>
            <a:lvl2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7200" b="1"/>
            </a:lvl2pPr>
            <a:lvl3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7200" b="1"/>
            </a:lvl3pPr>
            <a:lvl4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7200" b="1"/>
            </a:lvl4pPr>
            <a:lvl5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7200" b="1"/>
            </a:lvl5pPr>
            <a:lvl6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7200" b="1"/>
            </a:lvl6pPr>
            <a:lvl7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7200" b="1"/>
            </a:lvl7pPr>
            <a:lvl8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7200" b="1"/>
            </a:lvl8pPr>
            <a:lvl9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7200" b="1"/>
            </a:lvl9pPr>
          </a:lstStyle>
          <a:p>
            <a:pPr lvl="0"/>
            <a:r>
              <a:rPr lang="en-US" dirty="0"/>
              <a:t>00%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7E5C7EA8-6425-0221-33B2-2F97EE063EA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15441" y="2331720"/>
            <a:ext cx="2017079" cy="231648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200" b="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FontTx/>
              <a:buNone/>
              <a:defRPr sz="2200" b="0">
                <a:solidFill>
                  <a:schemeClr val="tx1"/>
                </a:solidFill>
              </a:defRPr>
            </a:lvl2pPr>
            <a:lvl3pPr marL="0" indent="0">
              <a:spcBef>
                <a:spcPts val="0"/>
              </a:spcBef>
              <a:buFontTx/>
              <a:buNone/>
              <a:defRPr sz="2200" b="0">
                <a:solidFill>
                  <a:schemeClr val="tx1"/>
                </a:solidFill>
              </a:defRPr>
            </a:lvl3pPr>
            <a:lvl4pPr marL="0" indent="0">
              <a:spcBef>
                <a:spcPts val="0"/>
              </a:spcBef>
              <a:buFontTx/>
              <a:buNone/>
              <a:defRPr sz="2200" b="0">
                <a:solidFill>
                  <a:schemeClr val="tx1"/>
                </a:solidFill>
              </a:defRPr>
            </a:lvl4pPr>
            <a:lvl5pPr marL="0" indent="0">
              <a:spcBef>
                <a:spcPts val="0"/>
              </a:spcBef>
              <a:buFontTx/>
              <a:buNone/>
              <a:defRPr sz="2200" b="0">
                <a:solidFill>
                  <a:schemeClr val="tx1"/>
                </a:solidFill>
              </a:defRPr>
            </a:lvl5pPr>
            <a:lvl6pPr marL="0" indent="0">
              <a:spcBef>
                <a:spcPts val="0"/>
              </a:spcBef>
              <a:buFontTx/>
              <a:buNone/>
              <a:defRPr sz="2200" b="0">
                <a:solidFill>
                  <a:schemeClr val="tx1"/>
                </a:solidFill>
              </a:defRPr>
            </a:lvl6pPr>
            <a:lvl7pPr marL="0" indent="0">
              <a:spcBef>
                <a:spcPts val="0"/>
              </a:spcBef>
              <a:buFontTx/>
              <a:buNone/>
              <a:defRPr sz="2200" b="0">
                <a:solidFill>
                  <a:schemeClr val="tx1"/>
                </a:solidFill>
              </a:defRPr>
            </a:lvl7pPr>
            <a:lvl8pPr marL="0" indent="0">
              <a:spcBef>
                <a:spcPts val="0"/>
              </a:spcBef>
              <a:buFontTx/>
              <a:buNone/>
              <a:defRPr sz="2200" b="0">
                <a:solidFill>
                  <a:schemeClr val="tx1"/>
                </a:solidFill>
              </a:defRPr>
            </a:lvl8pPr>
            <a:lvl9pPr marL="0" indent="0">
              <a:spcBef>
                <a:spcPts val="0"/>
              </a:spcBef>
              <a:buFontTx/>
              <a:buNone/>
              <a:defRPr sz="2200" b="0">
                <a:solidFill>
                  <a:schemeClr val="tx1"/>
                </a:solidFill>
              </a:defRPr>
            </a:lvl9pPr>
          </a:lstStyle>
          <a:p>
            <a:pPr lvl="0"/>
            <a:r>
              <a:rPr lang="en-US" dirty="0"/>
              <a:t>[Text]</a:t>
            </a:r>
          </a:p>
        </p:txBody>
      </p:sp>
      <p:pic>
        <p:nvPicPr>
          <p:cNvPr id="5" name="UL Solutions" descr="UL Solutions">
            <a:extLst>
              <a:ext uri="{FF2B5EF4-FFF2-40B4-BE49-F238E27FC236}">
                <a16:creationId xmlns:a16="http://schemas.microsoft.com/office/drawing/2014/main" id="{7FA5B137-5018-9271-F696-4844A6A5FA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41924" y="4730243"/>
            <a:ext cx="712556" cy="292608"/>
          </a:xfrm>
          <a:prstGeom prst="rect">
            <a:avLst/>
          </a:prstGeom>
        </p:spPr>
      </p:pic>
      <p:sp>
        <p:nvSpPr>
          <p:cNvPr id="6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53A9-F313-624D-BF6F-1C4E70BAF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197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1480" y="411479"/>
            <a:ext cx="4112895" cy="1371600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dirty="0"/>
              <a:t>[Slide title or statement]</a:t>
            </a:r>
          </a:p>
        </p:txBody>
      </p:sp>
      <p:cxnSp>
        <p:nvCxnSpPr>
          <p:cNvPr id="11" name="Line">
            <a:extLst>
              <a:ext uri="{FF2B5EF4-FFF2-40B4-BE49-F238E27FC236}">
                <a16:creationId xmlns:a16="http://schemas.microsoft.com/office/drawing/2014/main" id="{C58C9E06-4AEF-DA65-311E-BEFB8C9C5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11479" y="2468880"/>
            <a:ext cx="2532888" cy="0"/>
          </a:xfrm>
          <a:prstGeom prst="line">
            <a:avLst/>
          </a:prstGeom>
          <a:ln w="19050" cap="flat">
            <a:solidFill>
              <a:srgbClr val="CA012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bg1"/>
          </a:fontRef>
        </p:style>
      </p:cxn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65160E9B-B4EB-B766-4FC6-296C5DD188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479" y="2560320"/>
            <a:ext cx="2532888" cy="73152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/>
            </a:lvl1pPr>
            <a:lvl2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/>
            </a:lvl2pPr>
            <a:lvl3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/>
            </a:lvl3pPr>
            <a:lvl4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/>
            </a:lvl4pPr>
            <a:lvl5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/>
            </a:lvl5pPr>
            <a:lvl6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/>
            </a:lvl6pPr>
            <a:lvl7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/>
            </a:lvl7pPr>
            <a:lvl8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/>
            </a:lvl8pPr>
            <a:lvl9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/>
            </a:lvl9pPr>
          </a:lstStyle>
          <a:p>
            <a:pPr lvl="0"/>
            <a:r>
              <a:rPr lang="en-US" dirty="0"/>
              <a:t>[Heading]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8434B936-E687-474E-50E0-DCADF219959B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11479" y="3383280"/>
            <a:ext cx="2532888" cy="1264920"/>
          </a:xfrm>
        </p:spPr>
        <p:txBody>
          <a:bodyPr/>
          <a:lstStyle>
            <a:lvl1pPr marL="0" indent="0">
              <a:spcBef>
                <a:spcPts val="900"/>
              </a:spcBef>
              <a:buFontTx/>
              <a:buNone/>
              <a:defRPr sz="1200"/>
            </a:lvl1pPr>
            <a:lvl2pPr marL="0" indent="0">
              <a:spcBef>
                <a:spcPts val="900"/>
              </a:spcBef>
              <a:buFontTx/>
              <a:buNone/>
              <a:defRPr sz="1200"/>
            </a:lvl2pPr>
            <a:lvl3pPr marL="0" indent="0">
              <a:spcBef>
                <a:spcPts val="900"/>
              </a:spcBef>
              <a:buFontTx/>
              <a:buNone/>
              <a:defRPr sz="1200"/>
            </a:lvl3pPr>
            <a:lvl4pPr marL="0" indent="0">
              <a:spcBef>
                <a:spcPts val="900"/>
              </a:spcBef>
              <a:buFontTx/>
              <a:buNone/>
              <a:defRPr sz="1200"/>
            </a:lvl4pPr>
            <a:lvl5pPr marL="0" indent="0">
              <a:spcBef>
                <a:spcPts val="900"/>
              </a:spcBef>
              <a:buFontTx/>
              <a:buNone/>
              <a:defRPr sz="1200"/>
            </a:lvl5pPr>
            <a:lvl6pPr marL="0" indent="0">
              <a:spcBef>
                <a:spcPts val="900"/>
              </a:spcBef>
              <a:buFontTx/>
              <a:buNone/>
              <a:defRPr sz="1200"/>
            </a:lvl6pPr>
            <a:lvl7pPr marL="0" indent="0">
              <a:spcBef>
                <a:spcPts val="900"/>
              </a:spcBef>
              <a:buFontTx/>
              <a:buNone/>
              <a:defRPr sz="1200"/>
            </a:lvl7pPr>
            <a:lvl8pPr marL="0" indent="0">
              <a:spcBef>
                <a:spcPts val="900"/>
              </a:spcBef>
              <a:buFontTx/>
              <a:buNone/>
              <a:defRPr sz="1200"/>
            </a:lvl8pPr>
            <a:lvl9pPr marL="0" indent="0">
              <a:spcBef>
                <a:spcPts val="900"/>
              </a:spcBef>
              <a:buFontTx/>
              <a:buNone/>
              <a:defRPr sz="1200"/>
            </a:lvl9pPr>
          </a:lstStyle>
          <a:p>
            <a:pPr lvl="0"/>
            <a:r>
              <a:rPr lang="en-US" dirty="0"/>
              <a:t>[Text]</a:t>
            </a:r>
          </a:p>
        </p:txBody>
      </p:sp>
      <p:cxnSp>
        <p:nvCxnSpPr>
          <p:cNvPr id="12" name="Line">
            <a:extLst>
              <a:ext uri="{FF2B5EF4-FFF2-40B4-BE49-F238E27FC236}">
                <a16:creationId xmlns:a16="http://schemas.microsoft.com/office/drawing/2014/main" id="{8E965249-130A-8530-D378-40B17EFD88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213100" y="2468880"/>
            <a:ext cx="2532888" cy="0"/>
          </a:xfrm>
          <a:prstGeom prst="line">
            <a:avLst/>
          </a:prstGeom>
          <a:ln w="19050" cap="flat">
            <a:solidFill>
              <a:srgbClr val="CA012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bg1"/>
          </a:fontRef>
        </p:style>
      </p:cxn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1AA15A12-C8DC-9D74-7F77-CDB32CB5D3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13100" y="2560320"/>
            <a:ext cx="2532888" cy="73152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/>
            </a:lvl1pPr>
            <a:lvl2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/>
            </a:lvl2pPr>
            <a:lvl3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/>
            </a:lvl3pPr>
            <a:lvl4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/>
            </a:lvl4pPr>
            <a:lvl5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/>
            </a:lvl5pPr>
            <a:lvl6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/>
            </a:lvl6pPr>
            <a:lvl7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/>
            </a:lvl7pPr>
            <a:lvl8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/>
            </a:lvl8pPr>
            <a:lvl9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/>
            </a:lvl9pPr>
          </a:lstStyle>
          <a:p>
            <a:pPr lvl="0"/>
            <a:r>
              <a:rPr lang="en-US" dirty="0"/>
              <a:t>[Heading]</a:t>
            </a:r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29B89E1F-7FC3-8E69-1063-7D80A178D85A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3213100" y="3383280"/>
            <a:ext cx="2532888" cy="1264920"/>
          </a:xfrm>
        </p:spPr>
        <p:txBody>
          <a:bodyPr/>
          <a:lstStyle>
            <a:lvl1pPr marL="0" indent="0">
              <a:spcBef>
                <a:spcPts val="900"/>
              </a:spcBef>
              <a:buFontTx/>
              <a:buNone/>
              <a:defRPr sz="1200"/>
            </a:lvl1pPr>
            <a:lvl2pPr marL="0" indent="0">
              <a:spcBef>
                <a:spcPts val="900"/>
              </a:spcBef>
              <a:buFontTx/>
              <a:buNone/>
              <a:defRPr sz="1200"/>
            </a:lvl2pPr>
            <a:lvl3pPr marL="0" indent="0">
              <a:spcBef>
                <a:spcPts val="900"/>
              </a:spcBef>
              <a:buFontTx/>
              <a:buNone/>
              <a:defRPr sz="1200"/>
            </a:lvl3pPr>
            <a:lvl4pPr marL="0" indent="0">
              <a:spcBef>
                <a:spcPts val="900"/>
              </a:spcBef>
              <a:buFontTx/>
              <a:buNone/>
              <a:defRPr sz="1200"/>
            </a:lvl4pPr>
            <a:lvl5pPr marL="0" indent="0">
              <a:spcBef>
                <a:spcPts val="900"/>
              </a:spcBef>
              <a:buFontTx/>
              <a:buNone/>
              <a:defRPr sz="1200"/>
            </a:lvl5pPr>
            <a:lvl6pPr marL="0" indent="0">
              <a:spcBef>
                <a:spcPts val="900"/>
              </a:spcBef>
              <a:buFontTx/>
              <a:buNone/>
              <a:defRPr sz="1200"/>
            </a:lvl6pPr>
            <a:lvl7pPr marL="0" indent="0">
              <a:spcBef>
                <a:spcPts val="900"/>
              </a:spcBef>
              <a:buFontTx/>
              <a:buNone/>
              <a:defRPr sz="1200"/>
            </a:lvl7pPr>
            <a:lvl8pPr marL="0" indent="0">
              <a:spcBef>
                <a:spcPts val="900"/>
              </a:spcBef>
              <a:buFontTx/>
              <a:buNone/>
              <a:defRPr sz="1200"/>
            </a:lvl8pPr>
            <a:lvl9pPr marL="0" indent="0">
              <a:spcBef>
                <a:spcPts val="900"/>
              </a:spcBef>
              <a:buFontTx/>
              <a:buNone/>
              <a:defRPr sz="1200"/>
            </a:lvl9pPr>
          </a:lstStyle>
          <a:p>
            <a:pPr lvl="0"/>
            <a:r>
              <a:rPr lang="en-US" dirty="0"/>
              <a:t>[Text]</a:t>
            </a:r>
          </a:p>
        </p:txBody>
      </p:sp>
      <p:cxnSp>
        <p:nvCxnSpPr>
          <p:cNvPr id="21" name="Line">
            <a:extLst>
              <a:ext uri="{FF2B5EF4-FFF2-40B4-BE49-F238E27FC236}">
                <a16:creationId xmlns:a16="http://schemas.microsoft.com/office/drawing/2014/main" id="{4B423371-4EEB-1647-F8AC-BE37D259F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016625" y="2468880"/>
            <a:ext cx="2532888" cy="0"/>
          </a:xfrm>
          <a:prstGeom prst="line">
            <a:avLst/>
          </a:prstGeom>
          <a:ln w="19050" cap="flat">
            <a:solidFill>
              <a:srgbClr val="CA012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bg1"/>
          </a:fontRef>
        </p:style>
      </p:cxn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F6F5FC24-92AD-FDC2-FD82-D127ADE638E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16625" y="2560320"/>
            <a:ext cx="2532888" cy="73152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/>
            </a:lvl1pPr>
            <a:lvl2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/>
            </a:lvl2pPr>
            <a:lvl3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/>
            </a:lvl3pPr>
            <a:lvl4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/>
            </a:lvl4pPr>
            <a:lvl5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/>
            </a:lvl5pPr>
            <a:lvl6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/>
            </a:lvl6pPr>
            <a:lvl7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/>
            </a:lvl7pPr>
            <a:lvl8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/>
            </a:lvl8pPr>
            <a:lvl9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/>
            </a:lvl9pPr>
          </a:lstStyle>
          <a:p>
            <a:pPr lvl="0"/>
            <a:r>
              <a:rPr lang="en-US" dirty="0"/>
              <a:t>[Heading]</a:t>
            </a:r>
          </a:p>
        </p:txBody>
      </p:sp>
      <p:sp>
        <p:nvSpPr>
          <p:cNvPr id="23" name="Content Placeholder 7">
            <a:extLst>
              <a:ext uri="{FF2B5EF4-FFF2-40B4-BE49-F238E27FC236}">
                <a16:creationId xmlns:a16="http://schemas.microsoft.com/office/drawing/2014/main" id="{69A1AD93-A4A6-876F-66B8-D6FA4988595B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6016625" y="3383280"/>
            <a:ext cx="2532888" cy="1264920"/>
          </a:xfrm>
        </p:spPr>
        <p:txBody>
          <a:bodyPr/>
          <a:lstStyle>
            <a:lvl1pPr marL="0" indent="0">
              <a:spcBef>
                <a:spcPts val="900"/>
              </a:spcBef>
              <a:buFontTx/>
              <a:buNone/>
              <a:defRPr sz="1200"/>
            </a:lvl1pPr>
            <a:lvl2pPr marL="0" indent="0">
              <a:spcBef>
                <a:spcPts val="900"/>
              </a:spcBef>
              <a:buFontTx/>
              <a:buNone/>
              <a:defRPr sz="1200"/>
            </a:lvl2pPr>
            <a:lvl3pPr marL="0" indent="0">
              <a:spcBef>
                <a:spcPts val="900"/>
              </a:spcBef>
              <a:buFontTx/>
              <a:buNone/>
              <a:defRPr sz="1200"/>
            </a:lvl3pPr>
            <a:lvl4pPr marL="0" indent="0">
              <a:spcBef>
                <a:spcPts val="900"/>
              </a:spcBef>
              <a:buFontTx/>
              <a:buNone/>
              <a:defRPr sz="1200"/>
            </a:lvl4pPr>
            <a:lvl5pPr marL="0" indent="0">
              <a:spcBef>
                <a:spcPts val="900"/>
              </a:spcBef>
              <a:buFontTx/>
              <a:buNone/>
              <a:defRPr sz="1200"/>
            </a:lvl5pPr>
            <a:lvl6pPr marL="0" indent="0">
              <a:spcBef>
                <a:spcPts val="900"/>
              </a:spcBef>
              <a:buFontTx/>
              <a:buNone/>
              <a:defRPr sz="1200"/>
            </a:lvl6pPr>
            <a:lvl7pPr marL="0" indent="0">
              <a:spcBef>
                <a:spcPts val="900"/>
              </a:spcBef>
              <a:buFontTx/>
              <a:buNone/>
              <a:defRPr sz="1200"/>
            </a:lvl7pPr>
            <a:lvl8pPr marL="0" indent="0">
              <a:spcBef>
                <a:spcPts val="900"/>
              </a:spcBef>
              <a:buFontTx/>
              <a:buNone/>
              <a:defRPr sz="1200"/>
            </a:lvl8pPr>
            <a:lvl9pPr marL="0" indent="0">
              <a:spcBef>
                <a:spcPts val="900"/>
              </a:spcBef>
              <a:buFontTx/>
              <a:buNone/>
              <a:defRPr sz="1200"/>
            </a:lvl9pPr>
          </a:lstStyle>
          <a:p>
            <a:pPr lvl="0"/>
            <a:r>
              <a:rPr lang="en-US" dirty="0"/>
              <a:t>[Text]</a:t>
            </a:r>
          </a:p>
        </p:txBody>
      </p:sp>
      <p:pic>
        <p:nvPicPr>
          <p:cNvPr id="5" name="UL Solutions" descr="UL Solutions">
            <a:extLst>
              <a:ext uri="{FF2B5EF4-FFF2-40B4-BE49-F238E27FC236}">
                <a16:creationId xmlns:a16="http://schemas.microsoft.com/office/drawing/2014/main" id="{7FA5B137-5018-9271-F696-4844A6A5FA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41924" y="4730243"/>
            <a:ext cx="712556" cy="292608"/>
          </a:xfrm>
          <a:prstGeom prst="rect">
            <a:avLst/>
          </a:prstGeom>
        </p:spPr>
      </p:pic>
      <p:sp>
        <p:nvSpPr>
          <p:cNvPr id="6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53A9-F313-624D-BF6F-1C4E70BAF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347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Points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5EF8FA2-5DBA-03BF-350B-1AF47AFF5A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[Slide title]</a:t>
            </a:r>
          </a:p>
        </p:txBody>
      </p:sp>
      <p:cxnSp>
        <p:nvCxnSpPr>
          <p:cNvPr id="11" name="Line">
            <a:extLst>
              <a:ext uri="{FF2B5EF4-FFF2-40B4-BE49-F238E27FC236}">
                <a16:creationId xmlns:a16="http://schemas.microsoft.com/office/drawing/2014/main" id="{C58C9E06-4AEF-DA65-311E-BEFB8C9C5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11479" y="1279525"/>
            <a:ext cx="2715768" cy="0"/>
          </a:xfrm>
          <a:prstGeom prst="line">
            <a:avLst/>
          </a:prstGeom>
          <a:ln w="19050" cap="flat">
            <a:solidFill>
              <a:srgbClr val="CA012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bg1"/>
          </a:fontRef>
        </p:style>
      </p:cxn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65160E9B-B4EB-B766-4FC6-296C5DD188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479" y="1370965"/>
            <a:ext cx="2715768" cy="54864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/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/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/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/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/>
            </a:lvl5pPr>
            <a:lvl6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/>
            </a:lvl6pPr>
            <a:lvl7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/>
            </a:lvl7pPr>
            <a:lvl8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/>
            </a:lvl8pPr>
            <a:lvl9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/>
            </a:lvl9pPr>
          </a:lstStyle>
          <a:p>
            <a:pPr lvl="0"/>
            <a:r>
              <a:rPr lang="en-US" dirty="0"/>
              <a:t>[Heading]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8434B936-E687-474E-50E0-DCADF219959B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11479" y="1965960"/>
            <a:ext cx="2715768" cy="594360"/>
          </a:xfrm>
        </p:spPr>
        <p:txBody>
          <a:bodyPr/>
          <a:lstStyle>
            <a:lvl1pPr marL="0" indent="0">
              <a:spcBef>
                <a:spcPts val="900"/>
              </a:spcBef>
              <a:buFontTx/>
              <a:buNone/>
              <a:defRPr sz="1200"/>
            </a:lvl1pPr>
            <a:lvl2pPr marL="0" indent="0">
              <a:spcBef>
                <a:spcPts val="900"/>
              </a:spcBef>
              <a:buFontTx/>
              <a:buNone/>
              <a:defRPr sz="1200"/>
            </a:lvl2pPr>
            <a:lvl3pPr marL="0" indent="0">
              <a:spcBef>
                <a:spcPts val="900"/>
              </a:spcBef>
              <a:buFontTx/>
              <a:buNone/>
              <a:defRPr sz="1200"/>
            </a:lvl3pPr>
            <a:lvl4pPr marL="0" indent="0">
              <a:spcBef>
                <a:spcPts val="900"/>
              </a:spcBef>
              <a:buFontTx/>
              <a:buNone/>
              <a:defRPr sz="1200"/>
            </a:lvl4pPr>
            <a:lvl5pPr marL="0" indent="0">
              <a:spcBef>
                <a:spcPts val="900"/>
              </a:spcBef>
              <a:buFontTx/>
              <a:buNone/>
              <a:defRPr sz="1200"/>
            </a:lvl5pPr>
            <a:lvl6pPr marL="0" indent="0">
              <a:spcBef>
                <a:spcPts val="900"/>
              </a:spcBef>
              <a:buFontTx/>
              <a:buNone/>
              <a:defRPr sz="1200"/>
            </a:lvl6pPr>
            <a:lvl7pPr marL="0" indent="0">
              <a:spcBef>
                <a:spcPts val="900"/>
              </a:spcBef>
              <a:buFontTx/>
              <a:buNone/>
              <a:defRPr sz="1200"/>
            </a:lvl7pPr>
            <a:lvl8pPr marL="0" indent="0">
              <a:spcBef>
                <a:spcPts val="900"/>
              </a:spcBef>
              <a:buFontTx/>
              <a:buNone/>
              <a:defRPr sz="1200"/>
            </a:lvl8pPr>
            <a:lvl9pPr marL="0" indent="0">
              <a:spcBef>
                <a:spcPts val="900"/>
              </a:spcBef>
              <a:buFontTx/>
              <a:buNone/>
              <a:defRPr sz="1200"/>
            </a:lvl9pPr>
          </a:lstStyle>
          <a:p>
            <a:pPr lvl="0"/>
            <a:r>
              <a:rPr lang="en-US" dirty="0"/>
              <a:t>[Text]</a:t>
            </a:r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2C34CC0F-06CB-59EA-6E96-A3D1913794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11479" y="2697480"/>
            <a:ext cx="2715768" cy="1554480"/>
          </a:xfr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800">
                <a:solidFill>
                  <a:srgbClr val="00000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cxnSp>
        <p:nvCxnSpPr>
          <p:cNvPr id="12" name="Line">
            <a:extLst>
              <a:ext uri="{FF2B5EF4-FFF2-40B4-BE49-F238E27FC236}">
                <a16:creationId xmlns:a16="http://schemas.microsoft.com/office/drawing/2014/main" id="{8E965249-130A-8530-D378-40B17EFD88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213100" y="1279525"/>
            <a:ext cx="2715768" cy="0"/>
          </a:xfrm>
          <a:prstGeom prst="line">
            <a:avLst/>
          </a:prstGeom>
          <a:ln w="19050" cap="flat">
            <a:solidFill>
              <a:srgbClr val="CA012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bg1"/>
          </a:fontRef>
        </p:style>
      </p:cxn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1AA15A12-C8DC-9D74-7F77-CDB32CB5D3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13100" y="1370965"/>
            <a:ext cx="2715768" cy="54864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/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/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/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/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/>
            </a:lvl5pPr>
            <a:lvl6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/>
            </a:lvl6pPr>
            <a:lvl7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/>
            </a:lvl7pPr>
            <a:lvl8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/>
            </a:lvl8pPr>
            <a:lvl9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/>
            </a:lvl9pPr>
          </a:lstStyle>
          <a:p>
            <a:pPr lvl="0"/>
            <a:r>
              <a:rPr lang="en-US" dirty="0"/>
              <a:t>[Heading]</a:t>
            </a:r>
          </a:p>
        </p:txBody>
      </p:sp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29B89E1F-7FC3-8E69-1063-7D80A178D85A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3213100" y="1965960"/>
            <a:ext cx="2715768" cy="594360"/>
          </a:xfrm>
        </p:spPr>
        <p:txBody>
          <a:bodyPr/>
          <a:lstStyle>
            <a:lvl1pPr marL="0" indent="0">
              <a:spcBef>
                <a:spcPts val="900"/>
              </a:spcBef>
              <a:buFontTx/>
              <a:buNone/>
              <a:defRPr sz="1200"/>
            </a:lvl1pPr>
            <a:lvl2pPr marL="0" indent="0">
              <a:spcBef>
                <a:spcPts val="900"/>
              </a:spcBef>
              <a:buFontTx/>
              <a:buNone/>
              <a:defRPr sz="1200"/>
            </a:lvl2pPr>
            <a:lvl3pPr marL="0" indent="0">
              <a:spcBef>
                <a:spcPts val="900"/>
              </a:spcBef>
              <a:buFontTx/>
              <a:buNone/>
              <a:defRPr sz="1200"/>
            </a:lvl3pPr>
            <a:lvl4pPr marL="0" indent="0">
              <a:spcBef>
                <a:spcPts val="900"/>
              </a:spcBef>
              <a:buFontTx/>
              <a:buNone/>
              <a:defRPr sz="1200"/>
            </a:lvl4pPr>
            <a:lvl5pPr marL="0" indent="0">
              <a:spcBef>
                <a:spcPts val="900"/>
              </a:spcBef>
              <a:buFontTx/>
              <a:buNone/>
              <a:defRPr sz="1200"/>
            </a:lvl5pPr>
            <a:lvl6pPr marL="0" indent="0">
              <a:spcBef>
                <a:spcPts val="900"/>
              </a:spcBef>
              <a:buFontTx/>
              <a:buNone/>
              <a:defRPr sz="1200"/>
            </a:lvl6pPr>
            <a:lvl7pPr marL="0" indent="0">
              <a:spcBef>
                <a:spcPts val="900"/>
              </a:spcBef>
              <a:buFontTx/>
              <a:buNone/>
              <a:defRPr sz="1200"/>
            </a:lvl7pPr>
            <a:lvl8pPr marL="0" indent="0">
              <a:spcBef>
                <a:spcPts val="900"/>
              </a:spcBef>
              <a:buFontTx/>
              <a:buNone/>
              <a:defRPr sz="1200"/>
            </a:lvl8pPr>
            <a:lvl9pPr marL="0" indent="0">
              <a:spcBef>
                <a:spcPts val="900"/>
              </a:spcBef>
              <a:buFontTx/>
              <a:buNone/>
              <a:defRPr sz="1200"/>
            </a:lvl9pPr>
          </a:lstStyle>
          <a:p>
            <a:pPr lvl="0"/>
            <a:r>
              <a:rPr lang="en-US" dirty="0"/>
              <a:t>[Text]</a:t>
            </a:r>
          </a:p>
        </p:txBody>
      </p:sp>
      <p:sp>
        <p:nvSpPr>
          <p:cNvPr id="20" name="Picture Placeholder 7">
            <a:extLst>
              <a:ext uri="{FF2B5EF4-FFF2-40B4-BE49-F238E27FC236}">
                <a16:creationId xmlns:a16="http://schemas.microsoft.com/office/drawing/2014/main" id="{9B6F9D6D-1285-51F7-638B-2327058D95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213100" y="2697480"/>
            <a:ext cx="2715768" cy="1554480"/>
          </a:xfr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800">
                <a:solidFill>
                  <a:srgbClr val="00000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cxnSp>
        <p:nvCxnSpPr>
          <p:cNvPr id="21" name="Line">
            <a:extLst>
              <a:ext uri="{FF2B5EF4-FFF2-40B4-BE49-F238E27FC236}">
                <a16:creationId xmlns:a16="http://schemas.microsoft.com/office/drawing/2014/main" id="{4B423371-4EEB-1647-F8AC-BE37D259F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016625" y="1279525"/>
            <a:ext cx="2715768" cy="0"/>
          </a:xfrm>
          <a:prstGeom prst="line">
            <a:avLst/>
          </a:prstGeom>
          <a:ln w="19050" cap="flat">
            <a:solidFill>
              <a:srgbClr val="CA0123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bg1"/>
          </a:fontRef>
        </p:style>
      </p:cxn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F6F5FC24-92AD-FDC2-FD82-D127ADE638E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16625" y="1370965"/>
            <a:ext cx="2715768" cy="54864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/>
            </a:lvl1pPr>
            <a:lvl2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/>
            </a:lvl2pPr>
            <a:lvl3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/>
            </a:lvl3pPr>
            <a:lvl4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/>
            </a:lvl4pPr>
            <a:lvl5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/>
            </a:lvl5pPr>
            <a:lvl6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/>
            </a:lvl6pPr>
            <a:lvl7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/>
            </a:lvl7pPr>
            <a:lvl8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/>
            </a:lvl8pPr>
            <a:lvl9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/>
            </a:lvl9pPr>
          </a:lstStyle>
          <a:p>
            <a:pPr lvl="0"/>
            <a:r>
              <a:rPr lang="en-US" dirty="0"/>
              <a:t>[Heading]</a:t>
            </a:r>
          </a:p>
        </p:txBody>
      </p:sp>
      <p:sp>
        <p:nvSpPr>
          <p:cNvPr id="23" name="Content Placeholder 9">
            <a:extLst>
              <a:ext uri="{FF2B5EF4-FFF2-40B4-BE49-F238E27FC236}">
                <a16:creationId xmlns:a16="http://schemas.microsoft.com/office/drawing/2014/main" id="{69A1AD93-A4A6-876F-66B8-D6FA4988595B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6016625" y="1965960"/>
            <a:ext cx="2715768" cy="594360"/>
          </a:xfrm>
        </p:spPr>
        <p:txBody>
          <a:bodyPr/>
          <a:lstStyle>
            <a:lvl1pPr marL="0" indent="0">
              <a:spcBef>
                <a:spcPts val="900"/>
              </a:spcBef>
              <a:buFontTx/>
              <a:buNone/>
              <a:defRPr sz="1200"/>
            </a:lvl1pPr>
            <a:lvl2pPr marL="0" indent="0">
              <a:spcBef>
                <a:spcPts val="900"/>
              </a:spcBef>
              <a:buFontTx/>
              <a:buNone/>
              <a:defRPr sz="1200"/>
            </a:lvl2pPr>
            <a:lvl3pPr marL="0" indent="0">
              <a:spcBef>
                <a:spcPts val="900"/>
              </a:spcBef>
              <a:buFontTx/>
              <a:buNone/>
              <a:defRPr sz="1200"/>
            </a:lvl3pPr>
            <a:lvl4pPr marL="0" indent="0">
              <a:spcBef>
                <a:spcPts val="900"/>
              </a:spcBef>
              <a:buFontTx/>
              <a:buNone/>
              <a:defRPr sz="1200"/>
            </a:lvl4pPr>
            <a:lvl5pPr marL="0" indent="0">
              <a:spcBef>
                <a:spcPts val="900"/>
              </a:spcBef>
              <a:buFontTx/>
              <a:buNone/>
              <a:defRPr sz="1200"/>
            </a:lvl5pPr>
            <a:lvl6pPr marL="0" indent="0">
              <a:spcBef>
                <a:spcPts val="900"/>
              </a:spcBef>
              <a:buFontTx/>
              <a:buNone/>
              <a:defRPr sz="1200"/>
            </a:lvl6pPr>
            <a:lvl7pPr marL="0" indent="0">
              <a:spcBef>
                <a:spcPts val="900"/>
              </a:spcBef>
              <a:buFontTx/>
              <a:buNone/>
              <a:defRPr sz="1200"/>
            </a:lvl7pPr>
            <a:lvl8pPr marL="0" indent="0">
              <a:spcBef>
                <a:spcPts val="900"/>
              </a:spcBef>
              <a:buFontTx/>
              <a:buNone/>
              <a:defRPr sz="1200"/>
            </a:lvl8pPr>
            <a:lvl9pPr marL="0" indent="0">
              <a:spcBef>
                <a:spcPts val="900"/>
              </a:spcBef>
              <a:buFontTx/>
              <a:buNone/>
              <a:defRPr sz="1200"/>
            </a:lvl9pPr>
          </a:lstStyle>
          <a:p>
            <a:pPr lvl="0"/>
            <a:r>
              <a:rPr lang="en-US" dirty="0"/>
              <a:t>[Text]</a:t>
            </a:r>
          </a:p>
        </p:txBody>
      </p:sp>
      <p:sp>
        <p:nvSpPr>
          <p:cNvPr id="24" name="Picture Placeholder 10">
            <a:extLst>
              <a:ext uri="{FF2B5EF4-FFF2-40B4-BE49-F238E27FC236}">
                <a16:creationId xmlns:a16="http://schemas.microsoft.com/office/drawing/2014/main" id="{90151EF7-99D4-9093-F374-919C26A59B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016625" y="2697480"/>
            <a:ext cx="2715768" cy="1554480"/>
          </a:xfr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800">
                <a:solidFill>
                  <a:srgbClr val="00000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pic>
        <p:nvPicPr>
          <p:cNvPr id="5" name="UL Solutions" descr="UL Solutions">
            <a:extLst>
              <a:ext uri="{FF2B5EF4-FFF2-40B4-BE49-F238E27FC236}">
                <a16:creationId xmlns:a16="http://schemas.microsoft.com/office/drawing/2014/main" id="{7FA5B137-5018-9271-F696-4844A6A5FA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41924" y="4730243"/>
            <a:ext cx="712556" cy="292608"/>
          </a:xfrm>
          <a:prstGeom prst="rect">
            <a:avLst/>
          </a:prstGeom>
        </p:spPr>
      </p:pic>
      <p:sp>
        <p:nvSpPr>
          <p:cNvPr id="6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53A9-F313-624D-BF6F-1C4E70BAF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988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ur Points">
    <p:bg>
      <p:bgPr>
        <a:solidFill>
          <a:srgbClr val="E5DD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15DB677-4182-8A8A-A686-2BC02FDAB6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1100" cap="all" spc="20" baseline="0"/>
            </a:lvl1pPr>
          </a:lstStyle>
          <a:p>
            <a:r>
              <a:rPr lang="en-US" dirty="0"/>
              <a:t>[OPTIONAL SLIDE TITLE/EYEBROW]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FD34425-6723-ADCC-9251-106A0D98851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11162" y="1279525"/>
            <a:ext cx="6034088" cy="9144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/>
            </a:lvl1pPr>
            <a:lvl2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/>
            </a:lvl2pPr>
            <a:lvl3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/>
            </a:lvl3pPr>
            <a:lvl4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/>
            </a:lvl4pPr>
            <a:lvl5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/>
            </a:lvl5pPr>
            <a:lvl6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/>
            </a:lvl6pPr>
            <a:lvl7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/>
            </a:lvl7pPr>
            <a:lvl8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/>
            </a:lvl8pPr>
            <a:lvl9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/>
            </a:lvl9pPr>
          </a:lstStyle>
          <a:p>
            <a:pPr lvl="0"/>
            <a:r>
              <a:rPr lang="en-US" dirty="0"/>
              <a:t>[Statement]</a:t>
            </a:r>
          </a:p>
        </p:txBody>
      </p:sp>
      <p:cxnSp>
        <p:nvCxnSpPr>
          <p:cNvPr id="18" name="Line">
            <a:extLst>
              <a:ext uri="{FF2B5EF4-FFF2-40B4-BE49-F238E27FC236}">
                <a16:creationId xmlns:a16="http://schemas.microsoft.com/office/drawing/2014/main" id="{461C5959-4737-763A-FD5A-9658DD4059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11479" y="2468880"/>
            <a:ext cx="1828800" cy="0"/>
          </a:xfrm>
          <a:prstGeom prst="line">
            <a:avLst/>
          </a:prstGeom>
          <a:ln w="190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bg1"/>
          </a:fontRef>
        </p:style>
      </p:cxn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3E601BF4-DAEF-133B-EE30-3239C5863E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479" y="2560320"/>
            <a:ext cx="1828800" cy="50292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="1"/>
            </a:lvl1pPr>
            <a:lvl2pPr marL="0" indent="0">
              <a:spcBef>
                <a:spcPts val="0"/>
              </a:spcBef>
              <a:buFontTx/>
              <a:buNone/>
              <a:defRPr sz="1400" b="1"/>
            </a:lvl2pPr>
            <a:lvl3pPr marL="0" indent="0">
              <a:spcBef>
                <a:spcPts val="0"/>
              </a:spcBef>
              <a:buFontTx/>
              <a:buNone/>
              <a:defRPr sz="1400" b="1"/>
            </a:lvl3pPr>
            <a:lvl4pPr marL="0" indent="0">
              <a:spcBef>
                <a:spcPts val="0"/>
              </a:spcBef>
              <a:buFontTx/>
              <a:buNone/>
              <a:defRPr sz="1400" b="1"/>
            </a:lvl4pPr>
            <a:lvl5pPr marL="0" indent="0">
              <a:spcBef>
                <a:spcPts val="0"/>
              </a:spcBef>
              <a:buFontTx/>
              <a:buNone/>
              <a:defRPr sz="1400" b="1"/>
            </a:lvl5pPr>
            <a:lvl6pPr marL="0" indent="0">
              <a:spcBef>
                <a:spcPts val="0"/>
              </a:spcBef>
              <a:buFontTx/>
              <a:buNone/>
              <a:defRPr sz="1400" b="1"/>
            </a:lvl6pPr>
            <a:lvl7pPr marL="0" indent="0">
              <a:spcBef>
                <a:spcPts val="0"/>
              </a:spcBef>
              <a:buFontTx/>
              <a:buNone/>
              <a:defRPr sz="1400" b="1"/>
            </a:lvl7pPr>
            <a:lvl8pPr marL="0" indent="0">
              <a:spcBef>
                <a:spcPts val="0"/>
              </a:spcBef>
              <a:buFontTx/>
              <a:buNone/>
              <a:defRPr sz="1400" b="1"/>
            </a:lvl8pPr>
            <a:lvl9pPr marL="0" indent="0">
              <a:spcBef>
                <a:spcPts val="0"/>
              </a:spcBef>
              <a:buFontTx/>
              <a:buNone/>
              <a:defRPr sz="1400" b="1"/>
            </a:lvl9pPr>
          </a:lstStyle>
          <a:p>
            <a:pPr lvl="0"/>
            <a:r>
              <a:rPr lang="en-US" dirty="0"/>
              <a:t>[Heading]</a:t>
            </a:r>
          </a:p>
        </p:txBody>
      </p:sp>
      <p:sp>
        <p:nvSpPr>
          <p:cNvPr id="20" name="Content Placeholder 4">
            <a:extLst>
              <a:ext uri="{FF2B5EF4-FFF2-40B4-BE49-F238E27FC236}">
                <a16:creationId xmlns:a16="http://schemas.microsoft.com/office/drawing/2014/main" id="{7C90670E-AE06-3C75-5492-E891C2E2943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11479" y="3108960"/>
            <a:ext cx="1828800" cy="1539240"/>
          </a:xfrm>
        </p:spPr>
        <p:txBody>
          <a:bodyPr/>
          <a:lstStyle>
            <a:lvl1pPr marL="0" indent="0">
              <a:spcBef>
                <a:spcPts val="900"/>
              </a:spcBef>
              <a:buFontTx/>
              <a:buNone/>
              <a:defRPr sz="1200"/>
            </a:lvl1pPr>
            <a:lvl2pPr marL="0" indent="0">
              <a:spcBef>
                <a:spcPts val="900"/>
              </a:spcBef>
              <a:buFontTx/>
              <a:buNone/>
              <a:defRPr sz="1200"/>
            </a:lvl2pPr>
            <a:lvl3pPr marL="0" indent="0">
              <a:spcBef>
                <a:spcPts val="900"/>
              </a:spcBef>
              <a:buFontTx/>
              <a:buNone/>
              <a:defRPr sz="1200"/>
            </a:lvl3pPr>
            <a:lvl4pPr marL="0" indent="0">
              <a:spcBef>
                <a:spcPts val="900"/>
              </a:spcBef>
              <a:buFontTx/>
              <a:buNone/>
              <a:defRPr sz="1200"/>
            </a:lvl4pPr>
            <a:lvl5pPr marL="0" indent="0">
              <a:spcBef>
                <a:spcPts val="900"/>
              </a:spcBef>
              <a:buFontTx/>
              <a:buNone/>
              <a:defRPr sz="1200"/>
            </a:lvl5pPr>
            <a:lvl6pPr marL="0" indent="0">
              <a:spcBef>
                <a:spcPts val="900"/>
              </a:spcBef>
              <a:buFontTx/>
              <a:buNone/>
              <a:defRPr sz="1200"/>
            </a:lvl6pPr>
            <a:lvl7pPr marL="0" indent="0">
              <a:spcBef>
                <a:spcPts val="900"/>
              </a:spcBef>
              <a:buFontTx/>
              <a:buNone/>
              <a:defRPr sz="1200"/>
            </a:lvl7pPr>
            <a:lvl8pPr marL="0" indent="0">
              <a:spcBef>
                <a:spcPts val="900"/>
              </a:spcBef>
              <a:buFontTx/>
              <a:buNone/>
              <a:defRPr sz="1200"/>
            </a:lvl8pPr>
            <a:lvl9pPr marL="0" indent="0">
              <a:spcBef>
                <a:spcPts val="900"/>
              </a:spcBef>
              <a:buFontTx/>
              <a:buNone/>
              <a:defRPr sz="1200"/>
            </a:lvl9pPr>
          </a:lstStyle>
          <a:p>
            <a:pPr lvl="0"/>
            <a:r>
              <a:rPr lang="en-US" dirty="0"/>
              <a:t>[Text]</a:t>
            </a:r>
          </a:p>
        </p:txBody>
      </p:sp>
      <p:cxnSp>
        <p:nvCxnSpPr>
          <p:cNvPr id="24" name="Line">
            <a:extLst>
              <a:ext uri="{FF2B5EF4-FFF2-40B4-BE49-F238E27FC236}">
                <a16:creationId xmlns:a16="http://schemas.microsoft.com/office/drawing/2014/main" id="{63C6B581-253E-219F-92B7-D3A6352F31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511425" y="2468880"/>
            <a:ext cx="1828800" cy="0"/>
          </a:xfrm>
          <a:prstGeom prst="line">
            <a:avLst/>
          </a:prstGeom>
          <a:ln w="190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bg1"/>
          </a:fontRef>
        </p:style>
      </p:cxn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E65EF0A5-3D33-4238-5195-34801B66BE7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11425" y="2560320"/>
            <a:ext cx="1828800" cy="50292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="1"/>
            </a:lvl1pPr>
            <a:lvl2pPr marL="0" indent="0">
              <a:spcBef>
                <a:spcPts val="0"/>
              </a:spcBef>
              <a:buFontTx/>
              <a:buNone/>
              <a:defRPr sz="1400" b="1"/>
            </a:lvl2pPr>
            <a:lvl3pPr marL="0" indent="0">
              <a:spcBef>
                <a:spcPts val="0"/>
              </a:spcBef>
              <a:buFontTx/>
              <a:buNone/>
              <a:defRPr sz="1400" b="1"/>
            </a:lvl3pPr>
            <a:lvl4pPr marL="0" indent="0">
              <a:spcBef>
                <a:spcPts val="0"/>
              </a:spcBef>
              <a:buFontTx/>
              <a:buNone/>
              <a:defRPr sz="1400" b="1"/>
            </a:lvl4pPr>
            <a:lvl5pPr marL="0" indent="0">
              <a:spcBef>
                <a:spcPts val="0"/>
              </a:spcBef>
              <a:buFontTx/>
              <a:buNone/>
              <a:defRPr sz="1400" b="1"/>
            </a:lvl5pPr>
            <a:lvl6pPr marL="0" indent="0">
              <a:spcBef>
                <a:spcPts val="0"/>
              </a:spcBef>
              <a:buFontTx/>
              <a:buNone/>
              <a:defRPr sz="1400" b="1"/>
            </a:lvl6pPr>
            <a:lvl7pPr marL="0" indent="0">
              <a:spcBef>
                <a:spcPts val="0"/>
              </a:spcBef>
              <a:buFontTx/>
              <a:buNone/>
              <a:defRPr sz="1400" b="1"/>
            </a:lvl7pPr>
            <a:lvl8pPr marL="0" indent="0">
              <a:spcBef>
                <a:spcPts val="0"/>
              </a:spcBef>
              <a:buFontTx/>
              <a:buNone/>
              <a:defRPr sz="1400" b="1"/>
            </a:lvl8pPr>
            <a:lvl9pPr marL="0" indent="0">
              <a:spcBef>
                <a:spcPts val="0"/>
              </a:spcBef>
              <a:buFontTx/>
              <a:buNone/>
              <a:defRPr sz="1400" b="1"/>
            </a:lvl9pPr>
          </a:lstStyle>
          <a:p>
            <a:pPr lvl="0"/>
            <a:r>
              <a:rPr lang="en-US" dirty="0"/>
              <a:t>[Heading]</a:t>
            </a:r>
          </a:p>
        </p:txBody>
      </p:sp>
      <p:sp>
        <p:nvSpPr>
          <p:cNvPr id="26" name="Content Placeholder 6">
            <a:extLst>
              <a:ext uri="{FF2B5EF4-FFF2-40B4-BE49-F238E27FC236}">
                <a16:creationId xmlns:a16="http://schemas.microsoft.com/office/drawing/2014/main" id="{C38CB995-C913-3728-3008-ADFFA2ACECB5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2511425" y="3108960"/>
            <a:ext cx="1828800" cy="1539240"/>
          </a:xfrm>
        </p:spPr>
        <p:txBody>
          <a:bodyPr/>
          <a:lstStyle>
            <a:lvl1pPr marL="0" indent="0">
              <a:spcBef>
                <a:spcPts val="900"/>
              </a:spcBef>
              <a:buFontTx/>
              <a:buNone/>
              <a:defRPr sz="1200"/>
            </a:lvl1pPr>
            <a:lvl2pPr marL="0" indent="0">
              <a:spcBef>
                <a:spcPts val="900"/>
              </a:spcBef>
              <a:buFontTx/>
              <a:buNone/>
              <a:defRPr sz="1200"/>
            </a:lvl2pPr>
            <a:lvl3pPr marL="0" indent="0">
              <a:spcBef>
                <a:spcPts val="900"/>
              </a:spcBef>
              <a:buFontTx/>
              <a:buNone/>
              <a:defRPr sz="1200"/>
            </a:lvl3pPr>
            <a:lvl4pPr marL="0" indent="0">
              <a:spcBef>
                <a:spcPts val="900"/>
              </a:spcBef>
              <a:buFontTx/>
              <a:buNone/>
              <a:defRPr sz="1200"/>
            </a:lvl4pPr>
            <a:lvl5pPr marL="0" indent="0">
              <a:spcBef>
                <a:spcPts val="900"/>
              </a:spcBef>
              <a:buFontTx/>
              <a:buNone/>
              <a:defRPr sz="1200"/>
            </a:lvl5pPr>
            <a:lvl6pPr marL="0" indent="0">
              <a:spcBef>
                <a:spcPts val="900"/>
              </a:spcBef>
              <a:buFontTx/>
              <a:buNone/>
              <a:defRPr sz="1200"/>
            </a:lvl6pPr>
            <a:lvl7pPr marL="0" indent="0">
              <a:spcBef>
                <a:spcPts val="900"/>
              </a:spcBef>
              <a:buFontTx/>
              <a:buNone/>
              <a:defRPr sz="1200"/>
            </a:lvl7pPr>
            <a:lvl8pPr marL="0" indent="0">
              <a:spcBef>
                <a:spcPts val="900"/>
              </a:spcBef>
              <a:buFontTx/>
              <a:buNone/>
              <a:defRPr sz="1200"/>
            </a:lvl8pPr>
            <a:lvl9pPr marL="0" indent="0">
              <a:spcBef>
                <a:spcPts val="900"/>
              </a:spcBef>
              <a:buFontTx/>
              <a:buNone/>
              <a:defRPr sz="1200"/>
            </a:lvl9pPr>
          </a:lstStyle>
          <a:p>
            <a:pPr lvl="0"/>
            <a:r>
              <a:rPr lang="en-US" dirty="0"/>
              <a:t>[Text]</a:t>
            </a:r>
          </a:p>
        </p:txBody>
      </p:sp>
      <p:cxnSp>
        <p:nvCxnSpPr>
          <p:cNvPr id="27" name="Line">
            <a:extLst>
              <a:ext uri="{FF2B5EF4-FFF2-40B4-BE49-F238E27FC236}">
                <a16:creationId xmlns:a16="http://schemas.microsoft.com/office/drawing/2014/main" id="{FF52919A-3538-27C6-49FF-7336E74CAB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616450" y="2468880"/>
            <a:ext cx="1828800" cy="0"/>
          </a:xfrm>
          <a:prstGeom prst="line">
            <a:avLst/>
          </a:prstGeom>
          <a:ln w="190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bg1"/>
          </a:fontRef>
        </p:style>
      </p:cxn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1F41111F-69DE-7800-1A30-A77264CFCD0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16450" y="2560320"/>
            <a:ext cx="1828800" cy="50292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="1"/>
            </a:lvl1pPr>
            <a:lvl2pPr marL="0" indent="0">
              <a:spcBef>
                <a:spcPts val="0"/>
              </a:spcBef>
              <a:buFontTx/>
              <a:buNone/>
              <a:defRPr sz="1400" b="1"/>
            </a:lvl2pPr>
            <a:lvl3pPr marL="0" indent="0">
              <a:spcBef>
                <a:spcPts val="0"/>
              </a:spcBef>
              <a:buFontTx/>
              <a:buNone/>
              <a:defRPr sz="1400" b="1"/>
            </a:lvl3pPr>
            <a:lvl4pPr marL="0" indent="0">
              <a:spcBef>
                <a:spcPts val="0"/>
              </a:spcBef>
              <a:buFontTx/>
              <a:buNone/>
              <a:defRPr sz="1400" b="1"/>
            </a:lvl4pPr>
            <a:lvl5pPr marL="0" indent="0">
              <a:spcBef>
                <a:spcPts val="0"/>
              </a:spcBef>
              <a:buFontTx/>
              <a:buNone/>
              <a:defRPr sz="1400" b="1"/>
            </a:lvl5pPr>
            <a:lvl6pPr marL="0" indent="0">
              <a:spcBef>
                <a:spcPts val="0"/>
              </a:spcBef>
              <a:buFontTx/>
              <a:buNone/>
              <a:defRPr sz="1400" b="1"/>
            </a:lvl6pPr>
            <a:lvl7pPr marL="0" indent="0">
              <a:spcBef>
                <a:spcPts val="0"/>
              </a:spcBef>
              <a:buFontTx/>
              <a:buNone/>
              <a:defRPr sz="1400" b="1"/>
            </a:lvl7pPr>
            <a:lvl8pPr marL="0" indent="0">
              <a:spcBef>
                <a:spcPts val="0"/>
              </a:spcBef>
              <a:buFontTx/>
              <a:buNone/>
              <a:defRPr sz="1400" b="1"/>
            </a:lvl8pPr>
            <a:lvl9pPr marL="0" indent="0">
              <a:spcBef>
                <a:spcPts val="0"/>
              </a:spcBef>
              <a:buFontTx/>
              <a:buNone/>
              <a:defRPr sz="1400" b="1"/>
            </a:lvl9pPr>
          </a:lstStyle>
          <a:p>
            <a:pPr lvl="0"/>
            <a:r>
              <a:rPr lang="en-US" dirty="0"/>
              <a:t>[Heading]</a:t>
            </a:r>
          </a:p>
        </p:txBody>
      </p:sp>
      <p:sp>
        <p:nvSpPr>
          <p:cNvPr id="29" name="Content Placeholder 8">
            <a:extLst>
              <a:ext uri="{FF2B5EF4-FFF2-40B4-BE49-F238E27FC236}">
                <a16:creationId xmlns:a16="http://schemas.microsoft.com/office/drawing/2014/main" id="{5CCB6FBB-870D-DCCA-7330-04B4FFE57954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4616450" y="3108960"/>
            <a:ext cx="1828800" cy="1539240"/>
          </a:xfrm>
        </p:spPr>
        <p:txBody>
          <a:bodyPr/>
          <a:lstStyle>
            <a:lvl1pPr marL="0" indent="0">
              <a:spcBef>
                <a:spcPts val="900"/>
              </a:spcBef>
              <a:buFontTx/>
              <a:buNone/>
              <a:defRPr sz="1200"/>
            </a:lvl1pPr>
            <a:lvl2pPr marL="0" indent="0">
              <a:spcBef>
                <a:spcPts val="900"/>
              </a:spcBef>
              <a:buFontTx/>
              <a:buNone/>
              <a:defRPr sz="1200"/>
            </a:lvl2pPr>
            <a:lvl3pPr marL="0" indent="0">
              <a:spcBef>
                <a:spcPts val="900"/>
              </a:spcBef>
              <a:buFontTx/>
              <a:buNone/>
              <a:defRPr sz="1200"/>
            </a:lvl3pPr>
            <a:lvl4pPr marL="0" indent="0">
              <a:spcBef>
                <a:spcPts val="900"/>
              </a:spcBef>
              <a:buFontTx/>
              <a:buNone/>
              <a:defRPr sz="1200"/>
            </a:lvl4pPr>
            <a:lvl5pPr marL="0" indent="0">
              <a:spcBef>
                <a:spcPts val="900"/>
              </a:spcBef>
              <a:buFontTx/>
              <a:buNone/>
              <a:defRPr sz="1200"/>
            </a:lvl5pPr>
            <a:lvl6pPr marL="0" indent="0">
              <a:spcBef>
                <a:spcPts val="900"/>
              </a:spcBef>
              <a:buFontTx/>
              <a:buNone/>
              <a:defRPr sz="1200"/>
            </a:lvl6pPr>
            <a:lvl7pPr marL="0" indent="0">
              <a:spcBef>
                <a:spcPts val="900"/>
              </a:spcBef>
              <a:buFontTx/>
              <a:buNone/>
              <a:defRPr sz="1200"/>
            </a:lvl7pPr>
            <a:lvl8pPr marL="0" indent="0">
              <a:spcBef>
                <a:spcPts val="900"/>
              </a:spcBef>
              <a:buFontTx/>
              <a:buNone/>
              <a:defRPr sz="1200"/>
            </a:lvl8pPr>
            <a:lvl9pPr marL="0" indent="0">
              <a:spcBef>
                <a:spcPts val="900"/>
              </a:spcBef>
              <a:buFontTx/>
              <a:buNone/>
              <a:defRPr sz="1200"/>
            </a:lvl9pPr>
          </a:lstStyle>
          <a:p>
            <a:pPr lvl="0"/>
            <a:r>
              <a:rPr lang="en-US" dirty="0"/>
              <a:t>[Text]</a:t>
            </a:r>
          </a:p>
        </p:txBody>
      </p:sp>
      <p:cxnSp>
        <p:nvCxnSpPr>
          <p:cNvPr id="30" name="Line">
            <a:extLst>
              <a:ext uri="{FF2B5EF4-FFF2-40B4-BE49-F238E27FC236}">
                <a16:creationId xmlns:a16="http://schemas.microsoft.com/office/drawing/2014/main" id="{5685B4FA-34F7-B692-3FD7-327581E639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716396" y="2468880"/>
            <a:ext cx="1828800" cy="0"/>
          </a:xfrm>
          <a:prstGeom prst="line">
            <a:avLst/>
          </a:prstGeom>
          <a:ln w="190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bg1"/>
          </a:fontRef>
        </p:style>
      </p:cxnSp>
      <p:sp>
        <p:nvSpPr>
          <p:cNvPr id="31" name="Text Placeholder 9">
            <a:extLst>
              <a:ext uri="{FF2B5EF4-FFF2-40B4-BE49-F238E27FC236}">
                <a16:creationId xmlns:a16="http://schemas.microsoft.com/office/drawing/2014/main" id="{65AEA5A7-5C89-BF37-6984-D405C321793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16396" y="2560320"/>
            <a:ext cx="1828800" cy="50292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400" b="1"/>
            </a:lvl1pPr>
            <a:lvl2pPr marL="0" indent="0">
              <a:spcBef>
                <a:spcPts val="0"/>
              </a:spcBef>
              <a:buFontTx/>
              <a:buNone/>
              <a:defRPr sz="1400" b="1"/>
            </a:lvl2pPr>
            <a:lvl3pPr marL="0" indent="0">
              <a:spcBef>
                <a:spcPts val="0"/>
              </a:spcBef>
              <a:buFontTx/>
              <a:buNone/>
              <a:defRPr sz="1400" b="1"/>
            </a:lvl3pPr>
            <a:lvl4pPr marL="0" indent="0">
              <a:spcBef>
                <a:spcPts val="0"/>
              </a:spcBef>
              <a:buFontTx/>
              <a:buNone/>
              <a:defRPr sz="1400" b="1"/>
            </a:lvl4pPr>
            <a:lvl5pPr marL="0" indent="0">
              <a:spcBef>
                <a:spcPts val="0"/>
              </a:spcBef>
              <a:buFontTx/>
              <a:buNone/>
              <a:defRPr sz="1400" b="1"/>
            </a:lvl5pPr>
            <a:lvl6pPr marL="0" indent="0">
              <a:spcBef>
                <a:spcPts val="0"/>
              </a:spcBef>
              <a:buFontTx/>
              <a:buNone/>
              <a:defRPr sz="1400" b="1"/>
            </a:lvl6pPr>
            <a:lvl7pPr marL="0" indent="0">
              <a:spcBef>
                <a:spcPts val="0"/>
              </a:spcBef>
              <a:buFontTx/>
              <a:buNone/>
              <a:defRPr sz="1400" b="1"/>
            </a:lvl7pPr>
            <a:lvl8pPr marL="0" indent="0">
              <a:spcBef>
                <a:spcPts val="0"/>
              </a:spcBef>
              <a:buFontTx/>
              <a:buNone/>
              <a:defRPr sz="1400" b="1"/>
            </a:lvl8pPr>
            <a:lvl9pPr marL="0" indent="0">
              <a:spcBef>
                <a:spcPts val="0"/>
              </a:spcBef>
              <a:buFontTx/>
              <a:buNone/>
              <a:defRPr sz="1400" b="1"/>
            </a:lvl9pPr>
          </a:lstStyle>
          <a:p>
            <a:pPr lvl="0"/>
            <a:r>
              <a:rPr lang="en-US" dirty="0"/>
              <a:t>[Heading]</a:t>
            </a:r>
          </a:p>
        </p:txBody>
      </p:sp>
      <p:sp>
        <p:nvSpPr>
          <p:cNvPr id="32" name="Content Placeholder 10">
            <a:extLst>
              <a:ext uri="{FF2B5EF4-FFF2-40B4-BE49-F238E27FC236}">
                <a16:creationId xmlns:a16="http://schemas.microsoft.com/office/drawing/2014/main" id="{F550F705-B329-2D27-76CF-ABB5C9A5C49F}"/>
              </a:ext>
            </a:extLst>
          </p:cNvPr>
          <p:cNvSpPr>
            <a:spLocks noGrp="1"/>
          </p:cNvSpPr>
          <p:nvPr>
            <p:ph sz="half" idx="19" hasCustomPrompt="1"/>
          </p:nvPr>
        </p:nvSpPr>
        <p:spPr>
          <a:xfrm>
            <a:off x="6716396" y="3108960"/>
            <a:ext cx="1828800" cy="1539240"/>
          </a:xfrm>
        </p:spPr>
        <p:txBody>
          <a:bodyPr/>
          <a:lstStyle>
            <a:lvl1pPr marL="0" indent="0">
              <a:spcBef>
                <a:spcPts val="900"/>
              </a:spcBef>
              <a:buFontTx/>
              <a:buNone/>
              <a:defRPr sz="1200"/>
            </a:lvl1pPr>
            <a:lvl2pPr marL="0" indent="0">
              <a:spcBef>
                <a:spcPts val="900"/>
              </a:spcBef>
              <a:buFontTx/>
              <a:buNone/>
              <a:defRPr sz="1200"/>
            </a:lvl2pPr>
            <a:lvl3pPr marL="0" indent="0">
              <a:spcBef>
                <a:spcPts val="900"/>
              </a:spcBef>
              <a:buFontTx/>
              <a:buNone/>
              <a:defRPr sz="1200"/>
            </a:lvl3pPr>
            <a:lvl4pPr marL="0" indent="0">
              <a:spcBef>
                <a:spcPts val="900"/>
              </a:spcBef>
              <a:buFontTx/>
              <a:buNone/>
              <a:defRPr sz="1200"/>
            </a:lvl4pPr>
            <a:lvl5pPr marL="0" indent="0">
              <a:spcBef>
                <a:spcPts val="900"/>
              </a:spcBef>
              <a:buFontTx/>
              <a:buNone/>
              <a:defRPr sz="1200"/>
            </a:lvl5pPr>
            <a:lvl6pPr marL="0" indent="0">
              <a:spcBef>
                <a:spcPts val="900"/>
              </a:spcBef>
              <a:buFontTx/>
              <a:buNone/>
              <a:defRPr sz="1200"/>
            </a:lvl6pPr>
            <a:lvl7pPr marL="0" indent="0">
              <a:spcBef>
                <a:spcPts val="900"/>
              </a:spcBef>
              <a:buFontTx/>
              <a:buNone/>
              <a:defRPr sz="1200"/>
            </a:lvl7pPr>
            <a:lvl8pPr marL="0" indent="0">
              <a:spcBef>
                <a:spcPts val="900"/>
              </a:spcBef>
              <a:buFontTx/>
              <a:buNone/>
              <a:defRPr sz="1200"/>
            </a:lvl8pPr>
            <a:lvl9pPr marL="0" indent="0">
              <a:spcBef>
                <a:spcPts val="900"/>
              </a:spcBef>
              <a:buFontTx/>
              <a:buNone/>
              <a:defRPr sz="1200"/>
            </a:lvl9pPr>
          </a:lstStyle>
          <a:p>
            <a:pPr lvl="0"/>
            <a:r>
              <a:rPr lang="en-US" dirty="0"/>
              <a:t>[Text]</a:t>
            </a:r>
          </a:p>
        </p:txBody>
      </p:sp>
      <p:pic>
        <p:nvPicPr>
          <p:cNvPr id="5" name="UL Solutions" descr="UL Solutions">
            <a:extLst>
              <a:ext uri="{FF2B5EF4-FFF2-40B4-BE49-F238E27FC236}">
                <a16:creationId xmlns:a16="http://schemas.microsoft.com/office/drawing/2014/main" id="{7FA5B137-5018-9271-F696-4844A6A5FA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41924" y="4730243"/>
            <a:ext cx="712556" cy="292608"/>
          </a:xfrm>
          <a:prstGeom prst="rect">
            <a:avLst/>
          </a:prstGeom>
        </p:spPr>
      </p:pic>
      <p:sp>
        <p:nvSpPr>
          <p:cNvPr id="6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53A9-F313-624D-BF6F-1C4E70BAF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31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llage 01">
    <p:bg>
      <p:bgPr>
        <a:solidFill>
          <a:srgbClr val="122C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">
            <a:extLst>
              <a:ext uri="{FF2B5EF4-FFF2-40B4-BE49-F238E27FC236}">
                <a16:creationId xmlns:a16="http://schemas.microsoft.com/office/drawing/2014/main" id="{C5748F38-9D08-2B92-960F-D12D75240B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hidden">
          <a:xfrm>
            <a:off x="0" y="2766060"/>
            <a:ext cx="5314950" cy="2377440"/>
          </a:xfrm>
          <a:prstGeom prst="rect">
            <a:avLst/>
          </a:prstGeom>
          <a:solidFill>
            <a:srgbClr val="5B0428"/>
          </a:solidFill>
          <a:ln w="19050" cap="flat">
            <a:miter lim="800000"/>
          </a:ln>
        </p:spPr>
        <p:style>
          <a:lnRef idx="0">
            <a:schemeClr val="tx1"/>
          </a:lnRef>
          <a:fillRef idx="1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400"/>
          </a:p>
        </p:txBody>
      </p:sp>
      <p:sp>
        <p:nvSpPr>
          <p:cNvPr id="8" name="Picture Placeholder 1">
            <a:extLst>
              <a:ext uri="{FF2B5EF4-FFF2-40B4-BE49-F238E27FC236}">
                <a16:creationId xmlns:a16="http://schemas.microsoft.com/office/drawing/2014/main" id="{13C55073-B850-8FDD-06A4-411315BDA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314950" y="2766060"/>
            <a:ext cx="3829050" cy="2377440"/>
          </a:xfrm>
          <a:solidFill>
            <a:schemeClr val="tx1">
              <a:lumMod val="85000"/>
            </a:schemeClr>
          </a:solidFill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800">
                <a:solidFill>
                  <a:srgbClr val="00000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1100" cap="all" spc="20" baseline="0"/>
            </a:lvl1pPr>
          </a:lstStyle>
          <a:p>
            <a:r>
              <a:rPr lang="en-US" dirty="0"/>
              <a:t>[OPTIONAL SLIDE TITLE/EYEBROW]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B7C0214A-1F74-44C9-F8C0-8FFAE6154D8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11162" y="1279525"/>
            <a:ext cx="8321676" cy="9144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/>
            </a:lvl1pPr>
            <a:lvl2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/>
            </a:lvl2pPr>
            <a:lvl3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/>
            </a:lvl3pPr>
            <a:lvl4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/>
            </a:lvl4pPr>
            <a:lvl5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/>
            </a:lvl5pPr>
            <a:lvl6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/>
            </a:lvl6pPr>
            <a:lvl7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/>
            </a:lvl7pPr>
            <a:lvl8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/>
            </a:lvl8pPr>
            <a:lvl9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200" b="1"/>
            </a:lvl9pPr>
          </a:lstStyle>
          <a:p>
            <a:pPr lvl="0"/>
            <a:r>
              <a:rPr lang="en-US" dirty="0"/>
              <a:t>[Statement]</a:t>
            </a:r>
          </a:p>
        </p:txBody>
      </p:sp>
      <p:cxnSp>
        <p:nvCxnSpPr>
          <p:cNvPr id="9" name="Line">
            <a:extLst>
              <a:ext uri="{FF2B5EF4-FFF2-40B4-BE49-F238E27FC236}">
                <a16:creationId xmlns:a16="http://schemas.microsoft.com/office/drawing/2014/main" id="{D00C2A02-8E52-208C-4764-B30149B548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12914" y="3291840"/>
            <a:ext cx="3503613" cy="0"/>
          </a:xfrm>
          <a:prstGeom prst="line">
            <a:avLst/>
          </a:prstGeom>
          <a:ln w="190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bg1"/>
          </a:fontRef>
        </p:style>
      </p:cxn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A5234115-8955-619E-ECC9-B610BE9A217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2914" y="3429000"/>
            <a:ext cx="2109534" cy="914400"/>
          </a:xfrm>
        </p:spPr>
        <p:txBody>
          <a:bodyPr/>
          <a:lstStyle>
            <a:lvl1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7200" b="1"/>
            </a:lvl1pPr>
            <a:lvl2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7200" b="1"/>
            </a:lvl2pPr>
            <a:lvl3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7200" b="1"/>
            </a:lvl3pPr>
            <a:lvl4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7200" b="1"/>
            </a:lvl4pPr>
            <a:lvl5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7200" b="1"/>
            </a:lvl5pPr>
            <a:lvl6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7200" b="1"/>
            </a:lvl6pPr>
            <a:lvl7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7200" b="1"/>
            </a:lvl7pPr>
            <a:lvl8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7200" b="1"/>
            </a:lvl8pPr>
            <a:lvl9pPr marL="0" indent="0">
              <a:lnSpc>
                <a:spcPct val="80000"/>
              </a:lnSpc>
              <a:spcBef>
                <a:spcPts val="0"/>
              </a:spcBef>
              <a:buFontTx/>
              <a:buNone/>
              <a:defRPr sz="7200" b="1"/>
            </a:lvl9pPr>
          </a:lstStyle>
          <a:p>
            <a:pPr lvl="0"/>
            <a:r>
              <a:rPr lang="en-US" dirty="0"/>
              <a:t>00%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1DA57281-0B97-D604-AC46-2A843B54896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2822448" y="3429000"/>
            <a:ext cx="1394079" cy="914400"/>
          </a:xfrm>
        </p:spPr>
        <p:txBody>
          <a:bodyPr/>
          <a:lstStyle>
            <a:lvl1pPr marL="0" indent="0">
              <a:spcBef>
                <a:spcPts val="900"/>
              </a:spcBef>
              <a:buFontTx/>
              <a:buNone/>
              <a:defRPr sz="1600"/>
            </a:lvl1pPr>
            <a:lvl2pPr marL="0" indent="0">
              <a:spcBef>
                <a:spcPts val="900"/>
              </a:spcBef>
              <a:buFontTx/>
              <a:buNone/>
              <a:defRPr sz="1600"/>
            </a:lvl2pPr>
            <a:lvl3pPr marL="0" indent="0">
              <a:spcBef>
                <a:spcPts val="900"/>
              </a:spcBef>
              <a:buFontTx/>
              <a:buNone/>
              <a:defRPr sz="1600"/>
            </a:lvl3pPr>
            <a:lvl4pPr marL="0" indent="0">
              <a:spcBef>
                <a:spcPts val="900"/>
              </a:spcBef>
              <a:buFontTx/>
              <a:buNone/>
              <a:defRPr sz="1600"/>
            </a:lvl4pPr>
            <a:lvl5pPr marL="0" indent="0">
              <a:spcBef>
                <a:spcPts val="900"/>
              </a:spcBef>
              <a:buFontTx/>
              <a:buNone/>
              <a:defRPr sz="1600"/>
            </a:lvl5pPr>
            <a:lvl6pPr marL="0" indent="0">
              <a:spcBef>
                <a:spcPts val="900"/>
              </a:spcBef>
              <a:buFontTx/>
              <a:buNone/>
              <a:defRPr sz="1600"/>
            </a:lvl6pPr>
            <a:lvl7pPr marL="0" indent="0">
              <a:spcBef>
                <a:spcPts val="900"/>
              </a:spcBef>
              <a:buFontTx/>
              <a:buNone/>
              <a:defRPr sz="1600"/>
            </a:lvl7pPr>
            <a:lvl8pPr marL="0" indent="0">
              <a:spcBef>
                <a:spcPts val="900"/>
              </a:spcBef>
              <a:buFontTx/>
              <a:buNone/>
              <a:defRPr sz="1600"/>
            </a:lvl8pPr>
            <a:lvl9pPr marL="0" indent="0">
              <a:spcBef>
                <a:spcPts val="900"/>
              </a:spcBef>
              <a:buFontTx/>
              <a:buNone/>
              <a:defRPr sz="1600"/>
            </a:lvl9pPr>
          </a:lstStyle>
          <a:p>
            <a:pPr lvl="0"/>
            <a:r>
              <a:rPr lang="en-US" dirty="0"/>
              <a:t>[Text]</a:t>
            </a:r>
          </a:p>
        </p:txBody>
      </p:sp>
      <p:pic>
        <p:nvPicPr>
          <p:cNvPr id="4" name="UL Solutions">
            <a:extLst>
              <a:ext uri="{FF2B5EF4-FFF2-40B4-BE49-F238E27FC236}">
                <a16:creationId xmlns:a16="http://schemas.microsoft.com/office/drawing/2014/main" id="{05B0C065-F543-AC41-14D4-93810D0CAD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41925" y="4730243"/>
            <a:ext cx="712555" cy="292608"/>
          </a:xfrm>
          <a:prstGeom prst="rect">
            <a:avLst/>
          </a:prstGeom>
        </p:spPr>
      </p:pic>
      <p:sp>
        <p:nvSpPr>
          <p:cNvPr id="5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FB653A9-F313-624D-BF6F-1C4E70BAF06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8747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Red Circle">
    <p:bg>
      <p:bgPr>
        <a:solidFill>
          <a:srgbClr val="CA01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UL Solutions">
            <a:extLst>
              <a:ext uri="{FF2B5EF4-FFF2-40B4-BE49-F238E27FC236}">
                <a16:creationId xmlns:a16="http://schemas.microsoft.com/office/drawing/2014/main" id="{E0C7F6AC-231D-0453-B3F5-7D4B7D3DA7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411480" y="411479"/>
            <a:ext cx="1336041" cy="548640"/>
          </a:xfrm>
          <a:prstGeom prst="rect">
            <a:avLst/>
          </a:prstGeom>
        </p:spPr>
      </p:pic>
      <p:sp>
        <p:nvSpPr>
          <p:cNvPr id="9" name="Picture Placeholder 1">
            <a:extLst>
              <a:ext uri="{FF2B5EF4-FFF2-40B4-BE49-F238E27FC236}">
                <a16:creationId xmlns:a16="http://schemas.microsoft.com/office/drawing/2014/main" id="{0057C3A1-C288-4623-971F-816D37643B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5027930" y="719296"/>
            <a:ext cx="3704908" cy="3704908"/>
          </a:xfrm>
          <a:custGeom>
            <a:avLst/>
            <a:gdLst>
              <a:gd name="connsiteX0" fmla="*/ 1852454 w 3704908"/>
              <a:gd name="connsiteY0" fmla="*/ 0 h 3704908"/>
              <a:gd name="connsiteX1" fmla="*/ 3704908 w 3704908"/>
              <a:gd name="connsiteY1" fmla="*/ 1852454 h 3704908"/>
              <a:gd name="connsiteX2" fmla="*/ 1852454 w 3704908"/>
              <a:gd name="connsiteY2" fmla="*/ 3704908 h 3704908"/>
              <a:gd name="connsiteX3" fmla="*/ 0 w 3704908"/>
              <a:gd name="connsiteY3" fmla="*/ 1852454 h 3704908"/>
              <a:gd name="connsiteX4" fmla="*/ 1852454 w 3704908"/>
              <a:gd name="connsiteY4" fmla="*/ 0 h 3704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04908" h="3704908">
                <a:moveTo>
                  <a:pt x="1852454" y="0"/>
                </a:moveTo>
                <a:cubicBezTo>
                  <a:pt x="2875536" y="0"/>
                  <a:pt x="3704908" y="829372"/>
                  <a:pt x="3704908" y="1852454"/>
                </a:cubicBezTo>
                <a:cubicBezTo>
                  <a:pt x="3704908" y="2875536"/>
                  <a:pt x="2875536" y="3704908"/>
                  <a:pt x="1852454" y="3704908"/>
                </a:cubicBezTo>
                <a:cubicBezTo>
                  <a:pt x="829372" y="3704908"/>
                  <a:pt x="0" y="2875536"/>
                  <a:pt x="0" y="1852454"/>
                </a:cubicBezTo>
                <a:cubicBezTo>
                  <a:pt x="0" y="829372"/>
                  <a:pt x="829372" y="0"/>
                  <a:pt x="1852454" y="0"/>
                </a:cubicBezTo>
                <a:close/>
              </a:path>
            </a:pathLst>
          </a:custGeom>
          <a:solidFill>
            <a:srgbClr val="5B0428"/>
          </a:solidFill>
        </p:spPr>
        <p:txBody>
          <a:bodyPr wrap="square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800">
                <a:solidFill>
                  <a:srgbClr val="FFFFFF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2"/>
          <p:cNvSpPr>
            <a:spLocks noGrp="1"/>
          </p:cNvSpPr>
          <p:nvPr>
            <p:ph type="ctrTitle" hasCustomPrompt="1"/>
          </p:nvPr>
        </p:nvSpPr>
        <p:spPr>
          <a:xfrm>
            <a:off x="411480" y="1280160"/>
            <a:ext cx="4112895" cy="1554480"/>
          </a:xfrm>
        </p:spPr>
        <p:txBody>
          <a:bodyPr anchor="b"/>
          <a:lstStyle>
            <a:lvl1pPr algn="l">
              <a:lnSpc>
                <a:spcPct val="85000"/>
              </a:lnSpc>
              <a:defRPr sz="3600" b="0"/>
            </a:lvl1pPr>
          </a:lstStyle>
          <a:p>
            <a:r>
              <a:rPr lang="en-US" dirty="0"/>
              <a:t>[Presentation title]</a:t>
            </a:r>
          </a:p>
        </p:txBody>
      </p:sp>
      <p:sp>
        <p:nvSpPr>
          <p:cNvPr id="3" name="Subtitle 3"/>
          <p:cNvSpPr>
            <a:spLocks noGrp="1"/>
          </p:cNvSpPr>
          <p:nvPr>
            <p:ph type="subTitle" idx="1" hasCustomPrompt="1"/>
          </p:nvPr>
        </p:nvSpPr>
        <p:spPr>
          <a:xfrm>
            <a:off x="411480" y="2926080"/>
            <a:ext cx="4112895" cy="548640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1pPr>
            <a:lvl2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2pPr>
            <a:lvl3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3pPr>
            <a:lvl4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4pPr>
            <a:lvl5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5pPr>
            <a:lvl6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6pPr>
            <a:lvl7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7pPr>
            <a:lvl8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8pPr>
            <a:lvl9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9pPr>
          </a:lstStyle>
          <a:p>
            <a:r>
              <a:rPr lang="en-US" dirty="0"/>
              <a:t>[Presentation subtitle]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05A6E6F4-1D5B-D559-C2E7-C70CCCDA704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1163" y="3657600"/>
            <a:ext cx="4113212" cy="45720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100"/>
            </a:lvl1pPr>
            <a:lvl2pPr marL="0" indent="0">
              <a:spcBef>
                <a:spcPts val="0"/>
              </a:spcBef>
              <a:buFontTx/>
              <a:buNone/>
              <a:defRPr sz="1100"/>
            </a:lvl2pPr>
            <a:lvl3pPr marL="0" indent="0">
              <a:spcBef>
                <a:spcPts val="0"/>
              </a:spcBef>
              <a:buFontTx/>
              <a:buNone/>
              <a:defRPr sz="1100"/>
            </a:lvl3pPr>
            <a:lvl4pPr marL="0" indent="0">
              <a:spcBef>
                <a:spcPts val="0"/>
              </a:spcBef>
              <a:buFontTx/>
              <a:buNone/>
              <a:defRPr sz="1100"/>
            </a:lvl4pPr>
            <a:lvl5pPr marL="0" indent="0">
              <a:spcBef>
                <a:spcPts val="0"/>
              </a:spcBef>
              <a:buFontTx/>
              <a:buNone/>
              <a:defRPr sz="1100"/>
            </a:lvl5pPr>
            <a:lvl6pPr marL="0" indent="0">
              <a:spcBef>
                <a:spcPts val="0"/>
              </a:spcBef>
              <a:buFontTx/>
              <a:buNone/>
              <a:defRPr sz="1100"/>
            </a:lvl6pPr>
            <a:lvl7pPr marL="0" indent="0">
              <a:spcBef>
                <a:spcPts val="0"/>
              </a:spcBef>
              <a:buFontTx/>
              <a:buNone/>
              <a:defRPr sz="1100"/>
            </a:lvl7pPr>
            <a:lvl8pPr marL="0" indent="0">
              <a:spcBef>
                <a:spcPts val="0"/>
              </a:spcBef>
              <a:buFontTx/>
              <a:buNone/>
              <a:defRPr sz="1100"/>
            </a:lvl8pPr>
            <a:lvl9pPr marL="0" indent="0">
              <a:spcBef>
                <a:spcPts val="0"/>
              </a:spcBef>
              <a:buFontTx/>
              <a:buNone/>
              <a:defRPr sz="1100"/>
            </a:lvl9pPr>
          </a:lstStyle>
          <a:p>
            <a:pPr lvl="0"/>
            <a:r>
              <a:rPr lang="en-US" dirty="0"/>
              <a:t>[</a:t>
            </a:r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r>
              <a:rPr lang="en-US" dirty="0"/>
              <a:t>]</a:t>
            </a:r>
            <a:br>
              <a:rPr lang="en-US" dirty="0"/>
            </a:br>
            <a:r>
              <a:rPr lang="en-US" dirty="0"/>
              <a:t>[Month 00, 0000]</a:t>
            </a:r>
          </a:p>
        </p:txBody>
      </p:sp>
    </p:spTree>
    <p:extLst>
      <p:ext uri="{BB962C8B-B14F-4D97-AF65-F5344CB8AC3E}">
        <p14:creationId xmlns:p14="http://schemas.microsoft.com/office/powerpoint/2010/main" val="6356453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llage 02">
    <p:bg>
      <p:bgPr>
        <a:solidFill>
          <a:srgbClr val="E5DD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">
            <a:extLst>
              <a:ext uri="{FF2B5EF4-FFF2-40B4-BE49-F238E27FC236}">
                <a16:creationId xmlns:a16="http://schemas.microsoft.com/office/drawing/2014/main" id="{1916F76D-DD49-1113-0C41-8C0357541C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hidden">
          <a:xfrm>
            <a:off x="0" y="0"/>
            <a:ext cx="9144000" cy="1279525"/>
          </a:xfrm>
          <a:prstGeom prst="rect">
            <a:avLst/>
          </a:prstGeom>
          <a:solidFill>
            <a:srgbClr val="CA0123"/>
          </a:solidFill>
          <a:ln w="19050" cap="flat">
            <a:miter lim="800000"/>
          </a:ln>
        </p:spPr>
        <p:style>
          <a:lnRef idx="0">
            <a:schemeClr val="tx1"/>
          </a:lnRef>
          <a:fillRef idx="1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400"/>
          </a:p>
        </p:txBody>
      </p:sp>
      <p:sp>
        <p:nvSpPr>
          <p:cNvPr id="8" name="Picture Placeholder 1">
            <a:extLst>
              <a:ext uri="{FF2B5EF4-FFF2-40B4-BE49-F238E27FC236}">
                <a16:creationId xmlns:a16="http://schemas.microsoft.com/office/drawing/2014/main" id="{A97BC7FD-E8D3-4F77-E75D-CCCEE86864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314950" y="1279525"/>
            <a:ext cx="3829050" cy="3863975"/>
          </a:xfrm>
          <a:solidFill>
            <a:schemeClr val="bg1">
              <a:lumMod val="75000"/>
            </a:schemeClr>
          </a:solidFill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800">
                <a:solidFill>
                  <a:srgbClr val="00000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2"/>
          <p:cNvSpPr>
            <a:spLocks noGrp="1"/>
          </p:cNvSpPr>
          <p:nvPr>
            <p:ph type="title" hasCustomPrompt="1"/>
          </p:nvPr>
        </p:nvSpPr>
        <p:spPr>
          <a:xfrm>
            <a:off x="411480" y="411480"/>
            <a:ext cx="8321358" cy="685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[Slide title or statement]</a:t>
            </a:r>
          </a:p>
        </p:txBody>
      </p:sp>
      <p:cxnSp>
        <p:nvCxnSpPr>
          <p:cNvPr id="9" name="Line">
            <a:extLst>
              <a:ext uri="{FF2B5EF4-FFF2-40B4-BE49-F238E27FC236}">
                <a16:creationId xmlns:a16="http://schemas.microsoft.com/office/drawing/2014/main" id="{2EF9056F-E9BF-3433-D3D7-95475CFBF9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11480" y="1828800"/>
            <a:ext cx="4114800" cy="0"/>
          </a:xfrm>
          <a:prstGeom prst="line">
            <a:avLst/>
          </a:prstGeom>
          <a:ln w="190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bg1"/>
          </a:fontRef>
        </p:style>
      </p:cxn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5E99C21A-E90A-6F23-3825-23860F49749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1480" y="1920240"/>
            <a:ext cx="1309370" cy="64008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200" b="1"/>
            </a:lvl1pPr>
            <a:lvl2pPr marL="0" indent="0">
              <a:spcBef>
                <a:spcPts val="0"/>
              </a:spcBef>
              <a:buFontTx/>
              <a:buNone/>
              <a:defRPr sz="1200" b="1"/>
            </a:lvl2pPr>
            <a:lvl3pPr marL="0" indent="0">
              <a:spcBef>
                <a:spcPts val="0"/>
              </a:spcBef>
              <a:buFontTx/>
              <a:buNone/>
              <a:defRPr sz="1200" b="1"/>
            </a:lvl3pPr>
            <a:lvl4pPr marL="0" indent="0">
              <a:spcBef>
                <a:spcPts val="0"/>
              </a:spcBef>
              <a:buFontTx/>
              <a:buNone/>
              <a:defRPr sz="1200" b="1"/>
            </a:lvl4pPr>
            <a:lvl5pPr marL="0" indent="0">
              <a:spcBef>
                <a:spcPts val="0"/>
              </a:spcBef>
              <a:buFontTx/>
              <a:buNone/>
              <a:defRPr sz="1200" b="1"/>
            </a:lvl5pPr>
            <a:lvl6pPr marL="0" indent="0">
              <a:spcBef>
                <a:spcPts val="0"/>
              </a:spcBef>
              <a:buFontTx/>
              <a:buNone/>
              <a:defRPr sz="1200" b="1"/>
            </a:lvl6pPr>
            <a:lvl7pPr marL="0" indent="0">
              <a:spcBef>
                <a:spcPts val="0"/>
              </a:spcBef>
              <a:buFontTx/>
              <a:buNone/>
              <a:defRPr sz="1200" b="1"/>
            </a:lvl7pPr>
            <a:lvl8pPr marL="0" indent="0">
              <a:spcBef>
                <a:spcPts val="0"/>
              </a:spcBef>
              <a:buFontTx/>
              <a:buNone/>
              <a:defRPr sz="1200" b="1"/>
            </a:lvl8pPr>
            <a:lvl9pPr marL="0" indent="0">
              <a:spcBef>
                <a:spcPts val="0"/>
              </a:spcBef>
              <a:buFontTx/>
              <a:buNone/>
              <a:defRPr sz="1200" b="1"/>
            </a:lvl9pPr>
          </a:lstStyle>
          <a:p>
            <a:pPr lvl="0"/>
            <a:r>
              <a:rPr lang="en-US" dirty="0"/>
              <a:t>[Heading]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608263E5-72CC-A3FF-EA5B-2A0BA5C094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111502" y="1920240"/>
            <a:ext cx="2412872" cy="64008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200"/>
            </a:lvl1pPr>
            <a:lvl2pPr marL="0" indent="0">
              <a:spcBef>
                <a:spcPts val="0"/>
              </a:spcBef>
              <a:buFontTx/>
              <a:buNone/>
              <a:defRPr sz="1200"/>
            </a:lvl2pPr>
            <a:lvl3pPr marL="0" indent="0">
              <a:spcBef>
                <a:spcPts val="0"/>
              </a:spcBef>
              <a:buFontTx/>
              <a:buNone/>
              <a:defRPr sz="1200"/>
            </a:lvl3pPr>
            <a:lvl4pPr marL="0" indent="0">
              <a:spcBef>
                <a:spcPts val="0"/>
              </a:spcBef>
              <a:buFontTx/>
              <a:buNone/>
              <a:defRPr sz="1200"/>
            </a:lvl4pPr>
            <a:lvl5pPr marL="0" indent="0">
              <a:spcBef>
                <a:spcPts val="0"/>
              </a:spcBef>
              <a:buFontTx/>
              <a:buNone/>
              <a:defRPr sz="1200"/>
            </a:lvl5pPr>
            <a:lvl6pPr marL="0" indent="0">
              <a:spcBef>
                <a:spcPts val="0"/>
              </a:spcBef>
              <a:buFontTx/>
              <a:buNone/>
              <a:defRPr sz="1200"/>
            </a:lvl6pPr>
            <a:lvl7pPr marL="0" indent="0">
              <a:spcBef>
                <a:spcPts val="0"/>
              </a:spcBef>
              <a:buFontTx/>
              <a:buNone/>
              <a:defRPr sz="1200"/>
            </a:lvl7pPr>
            <a:lvl8pPr marL="0" indent="0">
              <a:spcBef>
                <a:spcPts val="0"/>
              </a:spcBef>
              <a:buFontTx/>
              <a:buNone/>
              <a:defRPr sz="1200"/>
            </a:lvl8pPr>
            <a:lvl9pPr marL="0" indent="0">
              <a:spcBef>
                <a:spcPts val="0"/>
              </a:spcBef>
              <a:buFontTx/>
              <a:buNone/>
              <a:defRPr sz="1200"/>
            </a:lvl9pPr>
          </a:lstStyle>
          <a:p>
            <a:pPr lvl="0"/>
            <a:r>
              <a:rPr lang="en-US" dirty="0"/>
              <a:t>[Text]</a:t>
            </a:r>
          </a:p>
        </p:txBody>
      </p:sp>
      <p:cxnSp>
        <p:nvCxnSpPr>
          <p:cNvPr id="11" name="Line">
            <a:extLst>
              <a:ext uri="{FF2B5EF4-FFF2-40B4-BE49-F238E27FC236}">
                <a16:creationId xmlns:a16="http://schemas.microsoft.com/office/drawing/2014/main" id="{4441901B-312A-2F3A-D305-D3F964549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11480" y="2742293"/>
            <a:ext cx="4114800" cy="0"/>
          </a:xfrm>
          <a:prstGeom prst="line">
            <a:avLst/>
          </a:prstGeom>
          <a:ln w="190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bg1"/>
          </a:fontRef>
        </p:style>
      </p:cxn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128F46EA-4F21-19B5-DFFF-353C9C40EB9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1480" y="2834640"/>
            <a:ext cx="1309370" cy="64008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200" b="1"/>
            </a:lvl1pPr>
            <a:lvl2pPr marL="0" indent="0">
              <a:spcBef>
                <a:spcPts val="0"/>
              </a:spcBef>
              <a:buFontTx/>
              <a:buNone/>
              <a:defRPr sz="1200" b="1"/>
            </a:lvl2pPr>
            <a:lvl3pPr marL="0" indent="0">
              <a:spcBef>
                <a:spcPts val="0"/>
              </a:spcBef>
              <a:buFontTx/>
              <a:buNone/>
              <a:defRPr sz="1200" b="1"/>
            </a:lvl3pPr>
            <a:lvl4pPr marL="0" indent="0">
              <a:spcBef>
                <a:spcPts val="0"/>
              </a:spcBef>
              <a:buFontTx/>
              <a:buNone/>
              <a:defRPr sz="1200" b="1"/>
            </a:lvl4pPr>
            <a:lvl5pPr marL="0" indent="0">
              <a:spcBef>
                <a:spcPts val="0"/>
              </a:spcBef>
              <a:buFontTx/>
              <a:buNone/>
              <a:defRPr sz="1200" b="1"/>
            </a:lvl5pPr>
            <a:lvl6pPr marL="0" indent="0">
              <a:spcBef>
                <a:spcPts val="0"/>
              </a:spcBef>
              <a:buFontTx/>
              <a:buNone/>
              <a:defRPr sz="1200" b="1"/>
            </a:lvl6pPr>
            <a:lvl7pPr marL="0" indent="0">
              <a:spcBef>
                <a:spcPts val="0"/>
              </a:spcBef>
              <a:buFontTx/>
              <a:buNone/>
              <a:defRPr sz="1200" b="1"/>
            </a:lvl7pPr>
            <a:lvl8pPr marL="0" indent="0">
              <a:spcBef>
                <a:spcPts val="0"/>
              </a:spcBef>
              <a:buFontTx/>
              <a:buNone/>
              <a:defRPr sz="1200" b="1"/>
            </a:lvl8pPr>
            <a:lvl9pPr marL="0" indent="0">
              <a:spcBef>
                <a:spcPts val="0"/>
              </a:spcBef>
              <a:buFontTx/>
              <a:buNone/>
              <a:defRPr sz="1200" b="1"/>
            </a:lvl9pPr>
          </a:lstStyle>
          <a:p>
            <a:pPr lvl="0"/>
            <a:r>
              <a:rPr lang="en-US" dirty="0"/>
              <a:t>[Heading]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02D29268-DC46-1E23-8D73-343A45EB103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111502" y="2834640"/>
            <a:ext cx="2412872" cy="64008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200"/>
            </a:lvl1pPr>
            <a:lvl2pPr marL="0" indent="0">
              <a:spcBef>
                <a:spcPts val="0"/>
              </a:spcBef>
              <a:buFontTx/>
              <a:buNone/>
              <a:defRPr sz="1200"/>
            </a:lvl2pPr>
            <a:lvl3pPr marL="0" indent="0">
              <a:spcBef>
                <a:spcPts val="0"/>
              </a:spcBef>
              <a:buFontTx/>
              <a:buNone/>
              <a:defRPr sz="1200"/>
            </a:lvl3pPr>
            <a:lvl4pPr marL="0" indent="0">
              <a:spcBef>
                <a:spcPts val="0"/>
              </a:spcBef>
              <a:buFontTx/>
              <a:buNone/>
              <a:defRPr sz="1200"/>
            </a:lvl4pPr>
            <a:lvl5pPr marL="0" indent="0">
              <a:spcBef>
                <a:spcPts val="0"/>
              </a:spcBef>
              <a:buFontTx/>
              <a:buNone/>
              <a:defRPr sz="1200"/>
            </a:lvl5pPr>
            <a:lvl6pPr marL="0" indent="0">
              <a:spcBef>
                <a:spcPts val="0"/>
              </a:spcBef>
              <a:buFontTx/>
              <a:buNone/>
              <a:defRPr sz="1200"/>
            </a:lvl6pPr>
            <a:lvl7pPr marL="0" indent="0">
              <a:spcBef>
                <a:spcPts val="0"/>
              </a:spcBef>
              <a:buFontTx/>
              <a:buNone/>
              <a:defRPr sz="1200"/>
            </a:lvl7pPr>
            <a:lvl8pPr marL="0" indent="0">
              <a:spcBef>
                <a:spcPts val="0"/>
              </a:spcBef>
              <a:buFontTx/>
              <a:buNone/>
              <a:defRPr sz="1200"/>
            </a:lvl8pPr>
            <a:lvl9pPr marL="0" indent="0">
              <a:spcBef>
                <a:spcPts val="0"/>
              </a:spcBef>
              <a:buFontTx/>
              <a:buNone/>
              <a:defRPr sz="1200"/>
            </a:lvl9pPr>
          </a:lstStyle>
          <a:p>
            <a:pPr lvl="0"/>
            <a:r>
              <a:rPr lang="en-US" dirty="0"/>
              <a:t>[Text]</a:t>
            </a:r>
          </a:p>
        </p:txBody>
      </p:sp>
      <p:cxnSp>
        <p:nvCxnSpPr>
          <p:cNvPr id="13" name="Line">
            <a:extLst>
              <a:ext uri="{FF2B5EF4-FFF2-40B4-BE49-F238E27FC236}">
                <a16:creationId xmlns:a16="http://schemas.microsoft.com/office/drawing/2014/main" id="{458339CC-E97A-E65F-4872-4DDC1EEA3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11480" y="3657600"/>
            <a:ext cx="4114800" cy="0"/>
          </a:xfrm>
          <a:prstGeom prst="line">
            <a:avLst/>
          </a:prstGeom>
          <a:ln w="190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bg1"/>
          </a:fontRef>
        </p:style>
      </p:cxn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5CCBADD2-4D09-4DAD-019A-BF71EE22B22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11480" y="3749040"/>
            <a:ext cx="1309370" cy="64008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200" b="1"/>
            </a:lvl1pPr>
            <a:lvl2pPr marL="0" indent="0">
              <a:spcBef>
                <a:spcPts val="0"/>
              </a:spcBef>
              <a:buFontTx/>
              <a:buNone/>
              <a:defRPr sz="1200" b="1"/>
            </a:lvl2pPr>
            <a:lvl3pPr marL="0" indent="0">
              <a:spcBef>
                <a:spcPts val="0"/>
              </a:spcBef>
              <a:buFontTx/>
              <a:buNone/>
              <a:defRPr sz="1200" b="1"/>
            </a:lvl3pPr>
            <a:lvl4pPr marL="0" indent="0">
              <a:spcBef>
                <a:spcPts val="0"/>
              </a:spcBef>
              <a:buFontTx/>
              <a:buNone/>
              <a:defRPr sz="1200" b="1"/>
            </a:lvl4pPr>
            <a:lvl5pPr marL="0" indent="0">
              <a:spcBef>
                <a:spcPts val="0"/>
              </a:spcBef>
              <a:buFontTx/>
              <a:buNone/>
              <a:defRPr sz="1200" b="1"/>
            </a:lvl5pPr>
            <a:lvl6pPr marL="0" indent="0">
              <a:spcBef>
                <a:spcPts val="0"/>
              </a:spcBef>
              <a:buFontTx/>
              <a:buNone/>
              <a:defRPr sz="1200" b="1"/>
            </a:lvl6pPr>
            <a:lvl7pPr marL="0" indent="0">
              <a:spcBef>
                <a:spcPts val="0"/>
              </a:spcBef>
              <a:buFontTx/>
              <a:buNone/>
              <a:defRPr sz="1200" b="1"/>
            </a:lvl7pPr>
            <a:lvl8pPr marL="0" indent="0">
              <a:spcBef>
                <a:spcPts val="0"/>
              </a:spcBef>
              <a:buFontTx/>
              <a:buNone/>
              <a:defRPr sz="1200" b="1"/>
            </a:lvl8pPr>
            <a:lvl9pPr marL="0" indent="0">
              <a:spcBef>
                <a:spcPts val="0"/>
              </a:spcBef>
              <a:buFontTx/>
              <a:buNone/>
              <a:defRPr sz="1200" b="1"/>
            </a:lvl9pPr>
          </a:lstStyle>
          <a:p>
            <a:pPr lvl="0"/>
            <a:r>
              <a:rPr lang="en-US" dirty="0"/>
              <a:t>[Heading]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A99ED109-9CA8-2632-1D16-D567A9B0E71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111502" y="3749040"/>
            <a:ext cx="2412872" cy="64008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200"/>
            </a:lvl1pPr>
            <a:lvl2pPr marL="0" indent="0">
              <a:spcBef>
                <a:spcPts val="0"/>
              </a:spcBef>
              <a:buFontTx/>
              <a:buNone/>
              <a:defRPr sz="1200"/>
            </a:lvl2pPr>
            <a:lvl3pPr marL="0" indent="0">
              <a:spcBef>
                <a:spcPts val="0"/>
              </a:spcBef>
              <a:buFontTx/>
              <a:buNone/>
              <a:defRPr sz="1200"/>
            </a:lvl3pPr>
            <a:lvl4pPr marL="0" indent="0">
              <a:spcBef>
                <a:spcPts val="0"/>
              </a:spcBef>
              <a:buFontTx/>
              <a:buNone/>
              <a:defRPr sz="1200"/>
            </a:lvl4pPr>
            <a:lvl5pPr marL="0" indent="0">
              <a:spcBef>
                <a:spcPts val="0"/>
              </a:spcBef>
              <a:buFontTx/>
              <a:buNone/>
              <a:defRPr sz="1200"/>
            </a:lvl5pPr>
            <a:lvl6pPr marL="0" indent="0">
              <a:spcBef>
                <a:spcPts val="0"/>
              </a:spcBef>
              <a:buFontTx/>
              <a:buNone/>
              <a:defRPr sz="1200"/>
            </a:lvl6pPr>
            <a:lvl7pPr marL="0" indent="0">
              <a:spcBef>
                <a:spcPts val="0"/>
              </a:spcBef>
              <a:buFontTx/>
              <a:buNone/>
              <a:defRPr sz="1200"/>
            </a:lvl7pPr>
            <a:lvl8pPr marL="0" indent="0">
              <a:spcBef>
                <a:spcPts val="0"/>
              </a:spcBef>
              <a:buFontTx/>
              <a:buNone/>
              <a:defRPr sz="1200"/>
            </a:lvl8pPr>
            <a:lvl9pPr marL="0" indent="0">
              <a:spcBef>
                <a:spcPts val="0"/>
              </a:spcBef>
              <a:buFontTx/>
              <a:buNone/>
              <a:defRPr sz="1200"/>
            </a:lvl9pPr>
          </a:lstStyle>
          <a:p>
            <a:pPr lvl="0"/>
            <a:r>
              <a:rPr lang="en-US" dirty="0"/>
              <a:t>[Text]</a:t>
            </a:r>
          </a:p>
        </p:txBody>
      </p:sp>
      <p:pic>
        <p:nvPicPr>
          <p:cNvPr id="7" name="UL Solutions" descr="UL Solutions">
            <a:extLst>
              <a:ext uri="{FF2B5EF4-FFF2-40B4-BE49-F238E27FC236}">
                <a16:creationId xmlns:a16="http://schemas.microsoft.com/office/drawing/2014/main" id="{590AC614-2B1B-D61E-3CB7-BAD5065BF0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41924" y="4730243"/>
            <a:ext cx="712556" cy="292608"/>
          </a:xfrm>
          <a:prstGeom prst="rect">
            <a:avLst/>
          </a:prstGeom>
        </p:spPr>
      </p:pic>
      <p:sp>
        <p:nvSpPr>
          <p:cNvPr id="5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53A9-F313-624D-BF6F-1C4E70BAF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9331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llage 03">
    <p:bg>
      <p:bgPr>
        <a:solidFill>
          <a:srgbClr val="CA01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">
            <a:extLst>
              <a:ext uri="{FF2B5EF4-FFF2-40B4-BE49-F238E27FC236}">
                <a16:creationId xmlns:a16="http://schemas.microsoft.com/office/drawing/2014/main" id="{91088585-4FE4-9AE8-7638-F5E30671C3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hidden">
          <a:xfrm>
            <a:off x="0" y="0"/>
            <a:ext cx="4616450" cy="5143500"/>
          </a:xfrm>
          <a:prstGeom prst="rect">
            <a:avLst/>
          </a:prstGeom>
          <a:solidFill>
            <a:srgbClr val="9EC5D9"/>
          </a:solidFill>
          <a:ln w="19050" cap="flat">
            <a:miter lim="800000"/>
          </a:ln>
        </p:spPr>
        <p:style>
          <a:lnRef idx="0">
            <a:schemeClr val="tx1"/>
          </a:lnRef>
          <a:fillRef idx="1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400"/>
          </a:p>
        </p:txBody>
      </p:sp>
      <p:sp>
        <p:nvSpPr>
          <p:cNvPr id="7" name="Picture Placeholder 1">
            <a:extLst>
              <a:ext uri="{FF2B5EF4-FFF2-40B4-BE49-F238E27FC236}">
                <a16:creationId xmlns:a16="http://schemas.microsoft.com/office/drawing/2014/main" id="{D88A166F-9AE9-E3FE-AD53-0952B92DE1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4616450" cy="2569464"/>
          </a:xfrm>
          <a:solidFill>
            <a:schemeClr val="tx1">
              <a:lumMod val="85000"/>
            </a:schemeClr>
          </a:solidFill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800">
                <a:solidFill>
                  <a:srgbClr val="00000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2"/>
          <p:cNvSpPr>
            <a:spLocks noGrp="1"/>
          </p:cNvSpPr>
          <p:nvPr>
            <p:ph type="title" hasCustomPrompt="1"/>
          </p:nvPr>
        </p:nvSpPr>
        <p:spPr>
          <a:xfrm>
            <a:off x="411480" y="2834639"/>
            <a:ext cx="3805047" cy="911601"/>
          </a:xfrm>
        </p:spPr>
        <p:txBody>
          <a:bodyPr/>
          <a:lstStyle>
            <a:lvl1pPr>
              <a:lnSpc>
                <a:spcPct val="100000"/>
              </a:lnSpc>
              <a:defRPr sz="16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[Slide title or statement]</a:t>
            </a:r>
          </a:p>
        </p:txBody>
      </p:sp>
      <p:cxnSp>
        <p:nvCxnSpPr>
          <p:cNvPr id="11" name="Line">
            <a:extLst>
              <a:ext uri="{FF2B5EF4-FFF2-40B4-BE49-F238E27FC236}">
                <a16:creationId xmlns:a16="http://schemas.microsoft.com/office/drawing/2014/main" id="{A3E17121-5847-4188-4F6C-41D50FA0C3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314950" y="1284190"/>
            <a:ext cx="2715768" cy="0"/>
          </a:xfrm>
          <a:prstGeom prst="line">
            <a:avLst/>
          </a:prstGeom>
          <a:ln w="190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bg1"/>
          </a:fontRef>
        </p:style>
      </p:cxn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68E2CBC8-88CD-1CB8-C93E-67D43C81810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314949" y="1417319"/>
            <a:ext cx="2715768" cy="82296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1pPr>
            <a:lvl2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2pPr>
            <a:lvl3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3pPr>
            <a:lvl4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4pPr>
            <a:lvl5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5pPr>
            <a:lvl6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6pPr>
            <a:lvl7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7pPr>
            <a:lvl8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8pPr>
            <a:lvl9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9pPr>
          </a:lstStyle>
          <a:p>
            <a:pPr lvl="0"/>
            <a:r>
              <a:rPr lang="en-US" dirty="0"/>
              <a:t>[Heading]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B6891CBF-8718-4124-AA14-6DA6121F5C3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314950" y="2377440"/>
            <a:ext cx="2715768" cy="2270760"/>
          </a:xfrm>
        </p:spPr>
        <p:txBody>
          <a:bodyPr/>
          <a:lstStyle>
            <a:lvl1pPr marL="0" indent="0">
              <a:spcBef>
                <a:spcPts val="900"/>
              </a:spcBef>
              <a:buFontTx/>
              <a:buNone/>
              <a:defRPr sz="1600"/>
            </a:lvl1pPr>
            <a:lvl2pPr marL="0" indent="0">
              <a:spcBef>
                <a:spcPts val="900"/>
              </a:spcBef>
              <a:buFontTx/>
              <a:buNone/>
              <a:defRPr sz="1600"/>
            </a:lvl2pPr>
            <a:lvl3pPr marL="0" indent="0">
              <a:spcBef>
                <a:spcPts val="900"/>
              </a:spcBef>
              <a:buFontTx/>
              <a:buNone/>
              <a:defRPr sz="1600"/>
            </a:lvl3pPr>
            <a:lvl4pPr marL="0" indent="0">
              <a:spcBef>
                <a:spcPts val="900"/>
              </a:spcBef>
              <a:buFontTx/>
              <a:buNone/>
              <a:defRPr sz="1600"/>
            </a:lvl4pPr>
            <a:lvl5pPr marL="0" indent="0">
              <a:spcBef>
                <a:spcPts val="900"/>
              </a:spcBef>
              <a:buFontTx/>
              <a:buNone/>
              <a:defRPr sz="1600"/>
            </a:lvl5pPr>
            <a:lvl6pPr marL="0" indent="0">
              <a:spcBef>
                <a:spcPts val="900"/>
              </a:spcBef>
              <a:buFontTx/>
              <a:buNone/>
              <a:defRPr sz="1600"/>
            </a:lvl6pPr>
            <a:lvl7pPr marL="0" indent="0">
              <a:spcBef>
                <a:spcPts val="900"/>
              </a:spcBef>
              <a:buFontTx/>
              <a:buNone/>
              <a:defRPr sz="1600"/>
            </a:lvl7pPr>
            <a:lvl8pPr marL="0" indent="0">
              <a:spcBef>
                <a:spcPts val="900"/>
              </a:spcBef>
              <a:buFontTx/>
              <a:buNone/>
              <a:defRPr sz="1600"/>
            </a:lvl8pPr>
            <a:lvl9pPr marL="0" indent="0">
              <a:spcBef>
                <a:spcPts val="900"/>
              </a:spcBef>
              <a:buFontTx/>
              <a:buNone/>
              <a:defRPr sz="1600"/>
            </a:lvl9pPr>
          </a:lstStyle>
          <a:p>
            <a:pPr lvl="0"/>
            <a:r>
              <a:rPr lang="en-US" dirty="0"/>
              <a:t>[Text]</a:t>
            </a:r>
          </a:p>
        </p:txBody>
      </p:sp>
      <p:pic>
        <p:nvPicPr>
          <p:cNvPr id="10" name="UL Solutions" descr="UL Solutions">
            <a:extLst>
              <a:ext uri="{FF2B5EF4-FFF2-40B4-BE49-F238E27FC236}">
                <a16:creationId xmlns:a16="http://schemas.microsoft.com/office/drawing/2014/main" id="{C1BC0507-2B60-6AEB-EE25-C1CD1B56EB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41924" y="4730243"/>
            <a:ext cx="712556" cy="292608"/>
          </a:xfrm>
          <a:prstGeom prst="rect">
            <a:avLst/>
          </a:prstGeom>
        </p:spPr>
      </p:pic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53A9-F313-624D-BF6F-1C4E70BAF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177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llage 03 FLIPPED">
    <p:bg>
      <p:bgPr>
        <a:solidFill>
          <a:srgbClr val="CA01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">
            <a:extLst>
              <a:ext uri="{FF2B5EF4-FFF2-40B4-BE49-F238E27FC236}">
                <a16:creationId xmlns:a16="http://schemas.microsoft.com/office/drawing/2014/main" id="{91088585-4FE4-9AE8-7638-F5E30671C3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hidden">
          <a:xfrm>
            <a:off x="4524375" y="0"/>
            <a:ext cx="4616450" cy="5143500"/>
          </a:xfrm>
          <a:prstGeom prst="rect">
            <a:avLst/>
          </a:prstGeom>
          <a:solidFill>
            <a:srgbClr val="9EC5D9"/>
          </a:solidFill>
          <a:ln w="19050" cap="flat">
            <a:miter lim="800000"/>
          </a:ln>
        </p:spPr>
        <p:style>
          <a:lnRef idx="0">
            <a:schemeClr val="tx1"/>
          </a:lnRef>
          <a:fillRef idx="1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400"/>
          </a:p>
        </p:txBody>
      </p:sp>
      <p:sp>
        <p:nvSpPr>
          <p:cNvPr id="7" name="Picture Placeholder 1">
            <a:extLst>
              <a:ext uri="{FF2B5EF4-FFF2-40B4-BE49-F238E27FC236}">
                <a16:creationId xmlns:a16="http://schemas.microsoft.com/office/drawing/2014/main" id="{D88A166F-9AE9-E3FE-AD53-0952B92DE1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24375" y="0"/>
            <a:ext cx="4616450" cy="2569464"/>
          </a:xfrm>
          <a:solidFill>
            <a:schemeClr val="tx1">
              <a:lumMod val="85000"/>
            </a:schemeClr>
          </a:solidFill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800">
                <a:solidFill>
                  <a:srgbClr val="00000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2"/>
          <p:cNvSpPr>
            <a:spLocks noGrp="1"/>
          </p:cNvSpPr>
          <p:nvPr>
            <p:ph type="title" hasCustomPrompt="1"/>
          </p:nvPr>
        </p:nvSpPr>
        <p:spPr>
          <a:xfrm>
            <a:off x="4935599" y="2833200"/>
            <a:ext cx="3805200" cy="1814400"/>
          </a:xfrm>
        </p:spPr>
        <p:txBody>
          <a:bodyPr/>
          <a:lstStyle>
            <a:lvl1pPr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[Text]</a:t>
            </a:r>
          </a:p>
        </p:txBody>
      </p:sp>
      <p:cxnSp>
        <p:nvCxnSpPr>
          <p:cNvPr id="11" name="Line">
            <a:extLst>
              <a:ext uri="{FF2B5EF4-FFF2-40B4-BE49-F238E27FC236}">
                <a16:creationId xmlns:a16="http://schemas.microsoft.com/office/drawing/2014/main" id="{A3E17121-5847-4188-4F6C-41D50FA0C3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08432" y="1284190"/>
            <a:ext cx="2715768" cy="0"/>
          </a:xfrm>
          <a:prstGeom prst="line">
            <a:avLst/>
          </a:prstGeom>
          <a:ln w="190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bg1"/>
          </a:fontRef>
        </p:style>
      </p:cxn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68E2CBC8-88CD-1CB8-C93E-67D43C81810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08431" y="1417319"/>
            <a:ext cx="2715768" cy="82296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1pPr>
            <a:lvl2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2pPr>
            <a:lvl3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3pPr>
            <a:lvl4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4pPr>
            <a:lvl5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5pPr>
            <a:lvl6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6pPr>
            <a:lvl7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7pPr>
            <a:lvl8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8pPr>
            <a:lvl9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800" b="1"/>
            </a:lvl9pPr>
          </a:lstStyle>
          <a:p>
            <a:pPr lvl="0"/>
            <a:r>
              <a:rPr lang="en-US" dirty="0"/>
              <a:t>[Heading]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B6891CBF-8718-4124-AA14-6DA6121F5C3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8432" y="2377440"/>
            <a:ext cx="2715768" cy="2270760"/>
          </a:xfrm>
        </p:spPr>
        <p:txBody>
          <a:bodyPr/>
          <a:lstStyle>
            <a:lvl1pPr marL="0" indent="0">
              <a:spcBef>
                <a:spcPts val="900"/>
              </a:spcBef>
              <a:buFontTx/>
              <a:buNone/>
              <a:defRPr sz="1600"/>
            </a:lvl1pPr>
            <a:lvl2pPr marL="0" indent="0">
              <a:spcBef>
                <a:spcPts val="900"/>
              </a:spcBef>
              <a:buFontTx/>
              <a:buNone/>
              <a:defRPr sz="1600"/>
            </a:lvl2pPr>
            <a:lvl3pPr marL="0" indent="0">
              <a:spcBef>
                <a:spcPts val="900"/>
              </a:spcBef>
              <a:buFontTx/>
              <a:buNone/>
              <a:defRPr sz="1600"/>
            </a:lvl3pPr>
            <a:lvl4pPr marL="0" indent="0">
              <a:spcBef>
                <a:spcPts val="900"/>
              </a:spcBef>
              <a:buFontTx/>
              <a:buNone/>
              <a:defRPr sz="1600"/>
            </a:lvl4pPr>
            <a:lvl5pPr marL="0" indent="0">
              <a:spcBef>
                <a:spcPts val="900"/>
              </a:spcBef>
              <a:buFontTx/>
              <a:buNone/>
              <a:defRPr sz="1600"/>
            </a:lvl5pPr>
            <a:lvl6pPr marL="0" indent="0">
              <a:spcBef>
                <a:spcPts val="900"/>
              </a:spcBef>
              <a:buFontTx/>
              <a:buNone/>
              <a:defRPr sz="1600"/>
            </a:lvl6pPr>
            <a:lvl7pPr marL="0" indent="0">
              <a:spcBef>
                <a:spcPts val="900"/>
              </a:spcBef>
              <a:buFontTx/>
              <a:buNone/>
              <a:defRPr sz="1600"/>
            </a:lvl7pPr>
            <a:lvl8pPr marL="0" indent="0">
              <a:spcBef>
                <a:spcPts val="900"/>
              </a:spcBef>
              <a:buFontTx/>
              <a:buNone/>
              <a:defRPr sz="1600"/>
            </a:lvl8pPr>
            <a:lvl9pPr marL="0" indent="0">
              <a:spcBef>
                <a:spcPts val="900"/>
              </a:spcBef>
              <a:buFontTx/>
              <a:buNone/>
              <a:defRPr sz="1600"/>
            </a:lvl9pPr>
          </a:lstStyle>
          <a:p>
            <a:pPr lvl="0"/>
            <a:r>
              <a:rPr lang="en-US" dirty="0"/>
              <a:t>[Text]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53A9-F313-624D-BF6F-1C4E70BAF06A}" type="slidenum">
              <a:rPr lang="en-US" smtClean="0"/>
              <a:t>‹#›</a:t>
            </a:fld>
            <a:endParaRPr lang="en-US"/>
          </a:p>
        </p:txBody>
      </p:sp>
      <p:pic>
        <p:nvPicPr>
          <p:cNvPr id="3" name="UL Solutions">
            <a:extLst>
              <a:ext uri="{FF2B5EF4-FFF2-40B4-BE49-F238E27FC236}">
                <a16:creationId xmlns:a16="http://schemas.microsoft.com/office/drawing/2014/main" id="{628D8903-CDCB-8450-9B71-2217A18C83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41925" y="4730243"/>
            <a:ext cx="712555" cy="29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7653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llage 04">
    <p:bg>
      <p:bgPr>
        <a:solidFill>
          <a:srgbClr val="CA01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">
            <a:extLst>
              <a:ext uri="{FF2B5EF4-FFF2-40B4-BE49-F238E27FC236}">
                <a16:creationId xmlns:a16="http://schemas.microsoft.com/office/drawing/2014/main" id="{91088585-4FE4-9AE8-7638-F5E30671C3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hidden">
          <a:xfrm>
            <a:off x="4527550" y="0"/>
            <a:ext cx="4616450" cy="5143500"/>
          </a:xfrm>
          <a:prstGeom prst="rect">
            <a:avLst/>
          </a:prstGeom>
          <a:solidFill>
            <a:srgbClr val="9EC5D9"/>
          </a:solidFill>
          <a:ln w="19050" cap="flat">
            <a:miter lim="800000"/>
          </a:ln>
        </p:spPr>
        <p:style>
          <a:lnRef idx="0">
            <a:schemeClr val="tx1"/>
          </a:lnRef>
          <a:fillRef idx="1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1400"/>
          </a:p>
        </p:txBody>
      </p:sp>
      <p:sp>
        <p:nvSpPr>
          <p:cNvPr id="7" name="Picture Placeholder 1">
            <a:extLst>
              <a:ext uri="{FF2B5EF4-FFF2-40B4-BE49-F238E27FC236}">
                <a16:creationId xmlns:a16="http://schemas.microsoft.com/office/drawing/2014/main" id="{D88A166F-9AE9-E3FE-AD53-0952B92DE1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27550" y="2574036"/>
            <a:ext cx="4616450" cy="2569464"/>
          </a:xfrm>
          <a:solidFill>
            <a:schemeClr val="tx1">
              <a:lumMod val="85000"/>
            </a:schemeClr>
          </a:solidFill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800">
                <a:solidFill>
                  <a:srgbClr val="00000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AD32676-E35C-A086-E70D-94BD4ECA94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480" y="411480"/>
            <a:ext cx="3805047" cy="1371600"/>
          </a:xfrm>
        </p:spPr>
        <p:txBody>
          <a:bodyPr/>
          <a:lstStyle>
            <a:lvl1pPr>
              <a:defRPr b="0"/>
            </a:lvl1pPr>
          </a:lstStyle>
          <a:p>
            <a:r>
              <a:rPr lang="en-US" dirty="0"/>
              <a:t>[Slide title or statement]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E3B73AA4-C30B-BD5F-9D90-FBF17BBC92A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1479" y="2571750"/>
            <a:ext cx="3805047" cy="1371600"/>
          </a:xfrm>
        </p:spPr>
        <p:txBody>
          <a:bodyPr/>
          <a:lstStyle>
            <a:lvl1pPr marL="0" indent="0">
              <a:spcBef>
                <a:spcPts val="900"/>
              </a:spcBef>
              <a:buFontTx/>
              <a:buNone/>
              <a:defRPr sz="1400"/>
            </a:lvl1pPr>
            <a:lvl2pPr marL="0" indent="0">
              <a:spcBef>
                <a:spcPts val="900"/>
              </a:spcBef>
              <a:buFontTx/>
              <a:buNone/>
              <a:defRPr sz="1400"/>
            </a:lvl2pPr>
            <a:lvl3pPr marL="0" indent="0">
              <a:spcBef>
                <a:spcPts val="900"/>
              </a:spcBef>
              <a:buFontTx/>
              <a:buNone/>
              <a:defRPr sz="1400"/>
            </a:lvl3pPr>
            <a:lvl4pPr marL="0" indent="0">
              <a:spcBef>
                <a:spcPts val="900"/>
              </a:spcBef>
              <a:buFontTx/>
              <a:buNone/>
              <a:defRPr sz="1400"/>
            </a:lvl4pPr>
            <a:lvl5pPr marL="0" indent="0">
              <a:spcBef>
                <a:spcPts val="900"/>
              </a:spcBef>
              <a:buFontTx/>
              <a:buNone/>
              <a:defRPr sz="1400"/>
            </a:lvl5pPr>
            <a:lvl6pPr marL="0" indent="0">
              <a:spcBef>
                <a:spcPts val="900"/>
              </a:spcBef>
              <a:buFontTx/>
              <a:buNone/>
              <a:defRPr sz="1400"/>
            </a:lvl6pPr>
            <a:lvl7pPr marL="0" indent="0">
              <a:spcBef>
                <a:spcPts val="900"/>
              </a:spcBef>
              <a:buFontTx/>
              <a:buNone/>
              <a:defRPr sz="1400"/>
            </a:lvl7pPr>
            <a:lvl8pPr marL="0" indent="0">
              <a:spcBef>
                <a:spcPts val="900"/>
              </a:spcBef>
              <a:buFontTx/>
              <a:buNone/>
              <a:defRPr sz="1400"/>
            </a:lvl8pPr>
            <a:lvl9pPr marL="0" indent="0">
              <a:spcBef>
                <a:spcPts val="900"/>
              </a:spcBef>
              <a:buFontTx/>
              <a:buNone/>
              <a:defRPr sz="1400"/>
            </a:lvl9pPr>
          </a:lstStyle>
          <a:p>
            <a:pPr lvl="0"/>
            <a:r>
              <a:rPr lang="en-US" dirty="0"/>
              <a:t>[Text]</a:t>
            </a:r>
          </a:p>
        </p:txBody>
      </p:sp>
      <p:cxnSp>
        <p:nvCxnSpPr>
          <p:cNvPr id="11" name="Line">
            <a:extLst>
              <a:ext uri="{FF2B5EF4-FFF2-40B4-BE49-F238E27FC236}">
                <a16:creationId xmlns:a16="http://schemas.microsoft.com/office/drawing/2014/main" id="{A3E17121-5847-4188-4F6C-41D50FA0C3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918202" y="411480"/>
            <a:ext cx="3814636" cy="0"/>
          </a:xfrm>
          <a:prstGeom prst="line">
            <a:avLst/>
          </a:prstGeom>
          <a:ln w="19050" cap="flat">
            <a:solidFill>
              <a:schemeClr val="bg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bg1"/>
          </a:fontRef>
        </p:style>
      </p:cxn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68E2CBC8-88CD-1CB8-C93E-67D43C81810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18202" y="548639"/>
            <a:ext cx="3814318" cy="13716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3200" b="1">
                <a:solidFill>
                  <a:schemeClr val="bg1"/>
                </a:solidFill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3200" b="1">
                <a:solidFill>
                  <a:schemeClr val="bg1"/>
                </a:solidFill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3200" b="1">
                <a:solidFill>
                  <a:schemeClr val="bg1"/>
                </a:solidFill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3200" b="1">
                <a:solidFill>
                  <a:schemeClr val="bg1"/>
                </a:solidFill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3200" b="1">
                <a:solidFill>
                  <a:schemeClr val="bg1"/>
                </a:solidFill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3200" b="1">
                <a:solidFill>
                  <a:schemeClr val="bg1"/>
                </a:solidFill>
              </a:defRPr>
            </a:lvl6pPr>
            <a:lvl7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3200" b="1">
                <a:solidFill>
                  <a:schemeClr val="bg1"/>
                </a:solidFill>
              </a:defRPr>
            </a:lvl7pPr>
            <a:lvl8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3200" b="1">
                <a:solidFill>
                  <a:schemeClr val="bg1"/>
                </a:solidFill>
              </a:defRPr>
            </a:lvl8pPr>
            <a:lvl9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32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 dirty="0"/>
              <a:t>[Statement]</a:t>
            </a:r>
          </a:p>
        </p:txBody>
      </p:sp>
      <p:pic>
        <p:nvPicPr>
          <p:cNvPr id="12" name="UL Solutions">
            <a:extLst>
              <a:ext uri="{FF2B5EF4-FFF2-40B4-BE49-F238E27FC236}">
                <a16:creationId xmlns:a16="http://schemas.microsoft.com/office/drawing/2014/main" id="{3F844194-8D33-1E18-92F4-9DE994B0CB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41925" y="4730243"/>
            <a:ext cx="712555" cy="292608"/>
          </a:xfrm>
          <a:prstGeom prst="rect">
            <a:avLst/>
          </a:prstGeom>
        </p:spPr>
      </p:pic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FB653A9-F313-624D-BF6F-1C4E70BAF06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4889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llage 05">
    <p:bg>
      <p:bgPr>
        <a:solidFill>
          <a:srgbClr val="E5DD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">
            <a:extLst>
              <a:ext uri="{FF2B5EF4-FFF2-40B4-BE49-F238E27FC236}">
                <a16:creationId xmlns:a16="http://schemas.microsoft.com/office/drawing/2014/main" id="{805EB92D-3A37-0CF0-B7A2-6071D4DB7E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16450" y="1"/>
            <a:ext cx="4527550" cy="5143500"/>
          </a:xfrm>
          <a:solidFill>
            <a:schemeClr val="bg1">
              <a:lumMod val="75000"/>
            </a:schemeClr>
          </a:solidFill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800">
                <a:solidFill>
                  <a:srgbClr val="00000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2"/>
          <p:cNvSpPr>
            <a:spLocks noGrp="1"/>
          </p:cNvSpPr>
          <p:nvPr>
            <p:ph type="title" hasCustomPrompt="1"/>
          </p:nvPr>
        </p:nvSpPr>
        <p:spPr>
          <a:xfrm>
            <a:off x="411480" y="411480"/>
            <a:ext cx="3414395" cy="685800"/>
          </a:xfr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cap="all" spc="20" baseline="0"/>
            </a:lvl1pPr>
          </a:lstStyle>
          <a:p>
            <a:r>
              <a:rPr lang="en-US" dirty="0"/>
              <a:t>[OPTIONAL SLIDE TITLE/EYEBROW]</a:t>
            </a:r>
          </a:p>
        </p:txBody>
      </p:sp>
      <p:cxnSp>
        <p:nvCxnSpPr>
          <p:cNvPr id="7" name="Line">
            <a:extLst>
              <a:ext uri="{FF2B5EF4-FFF2-40B4-BE49-F238E27FC236}">
                <a16:creationId xmlns:a16="http://schemas.microsoft.com/office/drawing/2014/main" id="{EF35DCB6-E00B-EA3F-E4B2-0E2FA3AEFD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11480" y="1876684"/>
            <a:ext cx="3410712" cy="0"/>
          </a:xfrm>
          <a:prstGeom prst="line">
            <a:avLst/>
          </a:prstGeom>
          <a:ln w="1905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rgbClr val="000000"/>
          </a:effectRef>
          <a:fontRef idx="minor">
            <a:schemeClr val="bg1"/>
          </a:fontRef>
        </p:style>
      </p:cxn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07DE6A9-ED6D-C9A6-1BC7-25C20B2144D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1480" y="2009813"/>
            <a:ext cx="3410712" cy="9144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3200" b="1"/>
            </a:lvl1pPr>
            <a:lvl2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3200" b="1"/>
            </a:lvl2pPr>
            <a:lvl3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3200" b="1"/>
            </a:lvl3pPr>
            <a:lvl4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3200" b="1"/>
            </a:lvl4pPr>
            <a:lvl5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3200" b="1"/>
            </a:lvl5pPr>
            <a:lvl6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3200" b="1"/>
            </a:lvl6pPr>
            <a:lvl7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3200" b="1"/>
            </a:lvl7pPr>
            <a:lvl8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3200" b="1"/>
            </a:lvl8pPr>
            <a:lvl9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3200" b="1"/>
            </a:lvl9pPr>
          </a:lstStyle>
          <a:p>
            <a:pPr lvl="0"/>
            <a:r>
              <a:rPr lang="en-US" dirty="0"/>
              <a:t>[Heading]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986E79B1-B898-7313-C7D0-B891897DFAF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1480" y="3017520"/>
            <a:ext cx="3410712" cy="1630680"/>
          </a:xfrm>
        </p:spPr>
        <p:txBody>
          <a:bodyPr/>
          <a:lstStyle>
            <a:lvl1pPr marL="0" indent="0">
              <a:spcBef>
                <a:spcPts val="900"/>
              </a:spcBef>
              <a:buFontTx/>
              <a:buNone/>
              <a:defRPr sz="1600"/>
            </a:lvl1pPr>
            <a:lvl2pPr marL="0" indent="0">
              <a:spcBef>
                <a:spcPts val="900"/>
              </a:spcBef>
              <a:buFontTx/>
              <a:buNone/>
              <a:defRPr sz="1600"/>
            </a:lvl2pPr>
            <a:lvl3pPr marL="0" indent="0">
              <a:spcBef>
                <a:spcPts val="900"/>
              </a:spcBef>
              <a:buFontTx/>
              <a:buNone/>
              <a:defRPr sz="1600"/>
            </a:lvl3pPr>
            <a:lvl4pPr marL="0" indent="0">
              <a:spcBef>
                <a:spcPts val="900"/>
              </a:spcBef>
              <a:buFontTx/>
              <a:buNone/>
              <a:defRPr sz="1600"/>
            </a:lvl4pPr>
            <a:lvl5pPr marL="0" indent="0">
              <a:spcBef>
                <a:spcPts val="900"/>
              </a:spcBef>
              <a:buFontTx/>
              <a:buNone/>
              <a:defRPr sz="1600"/>
            </a:lvl5pPr>
            <a:lvl6pPr marL="0" indent="0">
              <a:spcBef>
                <a:spcPts val="900"/>
              </a:spcBef>
              <a:buFontTx/>
              <a:buNone/>
              <a:defRPr sz="1600"/>
            </a:lvl6pPr>
            <a:lvl7pPr marL="0" indent="0">
              <a:spcBef>
                <a:spcPts val="900"/>
              </a:spcBef>
              <a:buFontTx/>
              <a:buNone/>
              <a:defRPr sz="1600"/>
            </a:lvl7pPr>
            <a:lvl8pPr marL="0" indent="0">
              <a:spcBef>
                <a:spcPts val="900"/>
              </a:spcBef>
              <a:buFontTx/>
              <a:buNone/>
              <a:defRPr sz="1600"/>
            </a:lvl8pPr>
            <a:lvl9pPr marL="0" indent="0">
              <a:spcBef>
                <a:spcPts val="900"/>
              </a:spcBef>
              <a:buFontTx/>
              <a:buNone/>
              <a:defRPr sz="1600"/>
            </a:lvl9pPr>
          </a:lstStyle>
          <a:p>
            <a:pPr lvl="0"/>
            <a:r>
              <a:rPr lang="en-US" dirty="0"/>
              <a:t>[Text]</a:t>
            </a:r>
          </a:p>
        </p:txBody>
      </p:sp>
      <p:pic>
        <p:nvPicPr>
          <p:cNvPr id="4" name="UL Solutions" descr="UL Solutions">
            <a:extLst>
              <a:ext uri="{FF2B5EF4-FFF2-40B4-BE49-F238E27FC236}">
                <a16:creationId xmlns:a16="http://schemas.microsoft.com/office/drawing/2014/main" id="{1CB8A258-A53D-F625-E0AF-CE9A641A02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41924" y="4730243"/>
            <a:ext cx="712556" cy="292608"/>
          </a:xfrm>
          <a:prstGeom prst="rect">
            <a:avLst/>
          </a:prstGeom>
        </p:spPr>
      </p:pic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53A9-F313-624D-BF6F-1C4E70BAF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148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[Slide title]</a:t>
            </a:r>
          </a:p>
        </p:txBody>
      </p:sp>
      <p:pic>
        <p:nvPicPr>
          <p:cNvPr id="4" name="UL Solutions" descr="UL Solutions">
            <a:extLst>
              <a:ext uri="{FF2B5EF4-FFF2-40B4-BE49-F238E27FC236}">
                <a16:creationId xmlns:a16="http://schemas.microsoft.com/office/drawing/2014/main" id="{1CB8A258-A53D-F625-E0AF-CE9A641A02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41924" y="4730243"/>
            <a:ext cx="712556" cy="292608"/>
          </a:xfrm>
          <a:prstGeom prst="rect">
            <a:avLst/>
          </a:prstGeom>
        </p:spPr>
      </p:pic>
      <p:sp>
        <p:nvSpPr>
          <p:cNvPr id="5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53A9-F313-624D-BF6F-1C4E70BAF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43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1_Title Only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[Slide title]</a:t>
            </a:r>
          </a:p>
        </p:txBody>
      </p:sp>
      <p:pic>
        <p:nvPicPr>
          <p:cNvPr id="4" name="UL Solutions" descr="UL Solutions">
            <a:extLst>
              <a:ext uri="{FF2B5EF4-FFF2-40B4-BE49-F238E27FC236}">
                <a16:creationId xmlns:a16="http://schemas.microsoft.com/office/drawing/2014/main" id="{1CB8A258-A53D-F625-E0AF-CE9A641A02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41924" y="4730243"/>
            <a:ext cx="712556" cy="292608"/>
          </a:xfrm>
          <a:prstGeom prst="rect">
            <a:avLst/>
          </a:prstGeom>
        </p:spPr>
      </p:pic>
      <p:sp>
        <p:nvSpPr>
          <p:cNvPr id="5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53A9-F313-624D-BF6F-1C4E70BAF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249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 Red">
    <p:bg>
      <p:bgPr>
        <a:solidFill>
          <a:srgbClr val="CA01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[Slide title]</a:t>
            </a:r>
          </a:p>
        </p:txBody>
      </p:sp>
      <p:pic>
        <p:nvPicPr>
          <p:cNvPr id="4" name="UL Solutions">
            <a:extLst>
              <a:ext uri="{FF2B5EF4-FFF2-40B4-BE49-F238E27FC236}">
                <a16:creationId xmlns:a16="http://schemas.microsoft.com/office/drawing/2014/main" id="{05B0C065-F543-AC41-14D4-93810D0CAD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41925" y="4730243"/>
            <a:ext cx="712555" cy="292608"/>
          </a:xfrm>
          <a:prstGeom prst="rect">
            <a:avLst/>
          </a:prstGeom>
        </p:spPr>
      </p:pic>
      <p:sp>
        <p:nvSpPr>
          <p:cNvPr id="5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53A9-F313-624D-BF6F-1C4E70BAF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1029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UL Solutions" descr="UL Solutions">
            <a:extLst>
              <a:ext uri="{FF2B5EF4-FFF2-40B4-BE49-F238E27FC236}">
                <a16:creationId xmlns:a16="http://schemas.microsoft.com/office/drawing/2014/main" id="{EE378ABF-46A6-3D0B-145B-B0AF86D1FB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41924" y="4730243"/>
            <a:ext cx="712556" cy="292608"/>
          </a:xfrm>
          <a:prstGeom prst="rect">
            <a:avLst/>
          </a:prstGeom>
        </p:spPr>
      </p:pic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53A9-F313-624D-BF6F-1C4E70BAF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440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Red">
    <p:bg>
      <p:bgPr>
        <a:solidFill>
          <a:srgbClr val="CA01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UL Solutions">
            <a:extLst>
              <a:ext uri="{FF2B5EF4-FFF2-40B4-BE49-F238E27FC236}">
                <a16:creationId xmlns:a16="http://schemas.microsoft.com/office/drawing/2014/main" id="{0A5D2EEB-0566-5543-55A5-99920E76F6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41925" y="4730243"/>
            <a:ext cx="712555" cy="292608"/>
          </a:xfrm>
          <a:prstGeom prst="rect">
            <a:avLst/>
          </a:prstGeom>
        </p:spPr>
      </p:pic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53A9-F313-624D-BF6F-1C4E70BAF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8139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Red Circle Strapline">
    <p:bg>
      <p:bgPr>
        <a:solidFill>
          <a:srgbClr val="CA01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UL Solutions">
            <a:extLst>
              <a:ext uri="{FF2B5EF4-FFF2-40B4-BE49-F238E27FC236}">
                <a16:creationId xmlns:a16="http://schemas.microsoft.com/office/drawing/2014/main" id="{04ABC69D-E172-2759-6F24-F784D35664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411480" y="411479"/>
            <a:ext cx="1336041" cy="548640"/>
          </a:xfrm>
          <a:prstGeom prst="rect">
            <a:avLst/>
          </a:prstGeom>
        </p:spPr>
      </p:pic>
      <p:sp>
        <p:nvSpPr>
          <p:cNvPr id="9" name="Picture Placeholder 1">
            <a:extLst>
              <a:ext uri="{FF2B5EF4-FFF2-40B4-BE49-F238E27FC236}">
                <a16:creationId xmlns:a16="http://schemas.microsoft.com/office/drawing/2014/main" id="{0057C3A1-C288-4623-971F-816D37643B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5027930" y="719296"/>
            <a:ext cx="3704908" cy="3704908"/>
          </a:xfrm>
          <a:custGeom>
            <a:avLst/>
            <a:gdLst>
              <a:gd name="connsiteX0" fmla="*/ 1852454 w 3704908"/>
              <a:gd name="connsiteY0" fmla="*/ 0 h 3704908"/>
              <a:gd name="connsiteX1" fmla="*/ 3704908 w 3704908"/>
              <a:gd name="connsiteY1" fmla="*/ 1852454 h 3704908"/>
              <a:gd name="connsiteX2" fmla="*/ 1852454 w 3704908"/>
              <a:gd name="connsiteY2" fmla="*/ 3704908 h 3704908"/>
              <a:gd name="connsiteX3" fmla="*/ 0 w 3704908"/>
              <a:gd name="connsiteY3" fmla="*/ 1852454 h 3704908"/>
              <a:gd name="connsiteX4" fmla="*/ 1852454 w 3704908"/>
              <a:gd name="connsiteY4" fmla="*/ 0 h 3704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04908" h="3704908">
                <a:moveTo>
                  <a:pt x="1852454" y="0"/>
                </a:moveTo>
                <a:cubicBezTo>
                  <a:pt x="2875536" y="0"/>
                  <a:pt x="3704908" y="829372"/>
                  <a:pt x="3704908" y="1852454"/>
                </a:cubicBezTo>
                <a:cubicBezTo>
                  <a:pt x="3704908" y="2875536"/>
                  <a:pt x="2875536" y="3704908"/>
                  <a:pt x="1852454" y="3704908"/>
                </a:cubicBezTo>
                <a:cubicBezTo>
                  <a:pt x="829372" y="3704908"/>
                  <a:pt x="0" y="2875536"/>
                  <a:pt x="0" y="1852454"/>
                </a:cubicBezTo>
                <a:cubicBezTo>
                  <a:pt x="0" y="829372"/>
                  <a:pt x="829372" y="0"/>
                  <a:pt x="1852454" y="0"/>
                </a:cubicBezTo>
                <a:close/>
              </a:path>
            </a:pathLst>
          </a:custGeom>
          <a:solidFill>
            <a:srgbClr val="5B0428"/>
          </a:solidFill>
        </p:spPr>
        <p:txBody>
          <a:bodyPr wrap="square" anchor="ctr" anchorCtr="0">
            <a:noAutofit/>
          </a:bodyPr>
          <a:lstStyle>
            <a:lvl1pPr marL="0" indent="0" algn="ctr">
              <a:spcBef>
                <a:spcPts val="0"/>
              </a:spcBef>
              <a:buFontTx/>
              <a:buNone/>
              <a:defRPr sz="800">
                <a:solidFill>
                  <a:srgbClr val="FFFFFF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" name="Title 2"/>
          <p:cNvSpPr>
            <a:spLocks noGrp="1"/>
          </p:cNvSpPr>
          <p:nvPr>
            <p:ph type="ctrTitle" hasCustomPrompt="1"/>
          </p:nvPr>
        </p:nvSpPr>
        <p:spPr>
          <a:xfrm>
            <a:off x="411480" y="1280160"/>
            <a:ext cx="4112895" cy="1554480"/>
          </a:xfrm>
        </p:spPr>
        <p:txBody>
          <a:bodyPr anchor="b"/>
          <a:lstStyle>
            <a:lvl1pPr algn="l">
              <a:lnSpc>
                <a:spcPct val="85000"/>
              </a:lnSpc>
              <a:defRPr sz="3600" b="0"/>
            </a:lvl1pPr>
          </a:lstStyle>
          <a:p>
            <a:r>
              <a:rPr lang="en-US" dirty="0"/>
              <a:t>[Presentation title]</a:t>
            </a:r>
          </a:p>
        </p:txBody>
      </p:sp>
      <p:sp>
        <p:nvSpPr>
          <p:cNvPr id="3" name="Subtitle 3"/>
          <p:cNvSpPr>
            <a:spLocks noGrp="1"/>
          </p:cNvSpPr>
          <p:nvPr>
            <p:ph type="subTitle" idx="1" hasCustomPrompt="1"/>
          </p:nvPr>
        </p:nvSpPr>
        <p:spPr>
          <a:xfrm>
            <a:off x="411480" y="2926080"/>
            <a:ext cx="4112895" cy="548640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1pPr>
            <a:lvl2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2pPr>
            <a:lvl3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3pPr>
            <a:lvl4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4pPr>
            <a:lvl5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5pPr>
            <a:lvl6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6pPr>
            <a:lvl7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7pPr>
            <a:lvl8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8pPr>
            <a:lvl9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9pPr>
          </a:lstStyle>
          <a:p>
            <a:r>
              <a:rPr lang="en-US" dirty="0"/>
              <a:t>[Presentation subtitle]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05A6E6F4-1D5B-D559-C2E7-C70CCCDA704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1163" y="3657600"/>
            <a:ext cx="4113212" cy="45720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100"/>
            </a:lvl1pPr>
            <a:lvl2pPr marL="0" indent="0">
              <a:spcBef>
                <a:spcPts val="0"/>
              </a:spcBef>
              <a:buFontTx/>
              <a:buNone/>
              <a:defRPr sz="1100"/>
            </a:lvl2pPr>
            <a:lvl3pPr marL="0" indent="0">
              <a:spcBef>
                <a:spcPts val="0"/>
              </a:spcBef>
              <a:buFontTx/>
              <a:buNone/>
              <a:defRPr sz="1100"/>
            </a:lvl3pPr>
            <a:lvl4pPr marL="0" indent="0">
              <a:spcBef>
                <a:spcPts val="0"/>
              </a:spcBef>
              <a:buFontTx/>
              <a:buNone/>
              <a:defRPr sz="1100"/>
            </a:lvl4pPr>
            <a:lvl5pPr marL="0" indent="0">
              <a:spcBef>
                <a:spcPts val="0"/>
              </a:spcBef>
              <a:buFontTx/>
              <a:buNone/>
              <a:defRPr sz="1100"/>
            </a:lvl5pPr>
            <a:lvl6pPr marL="0" indent="0">
              <a:spcBef>
                <a:spcPts val="0"/>
              </a:spcBef>
              <a:buFontTx/>
              <a:buNone/>
              <a:defRPr sz="1100"/>
            </a:lvl6pPr>
            <a:lvl7pPr marL="0" indent="0">
              <a:spcBef>
                <a:spcPts val="0"/>
              </a:spcBef>
              <a:buFontTx/>
              <a:buNone/>
              <a:defRPr sz="1100"/>
            </a:lvl7pPr>
            <a:lvl8pPr marL="0" indent="0">
              <a:spcBef>
                <a:spcPts val="0"/>
              </a:spcBef>
              <a:buFontTx/>
              <a:buNone/>
              <a:defRPr sz="1100"/>
            </a:lvl8pPr>
            <a:lvl9pPr marL="0" indent="0">
              <a:spcBef>
                <a:spcPts val="0"/>
              </a:spcBef>
              <a:buFontTx/>
              <a:buNone/>
              <a:defRPr sz="1100"/>
            </a:lvl9pPr>
          </a:lstStyle>
          <a:p>
            <a:pPr lvl="0"/>
            <a:r>
              <a:rPr lang="en-US" dirty="0"/>
              <a:t>[</a:t>
            </a:r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r>
              <a:rPr lang="en-US" dirty="0"/>
              <a:t>]</a:t>
            </a:r>
            <a:br>
              <a:rPr lang="en-US" dirty="0"/>
            </a:br>
            <a:r>
              <a:rPr lang="en-US" dirty="0"/>
              <a:t>[Month 00, 0000]</a:t>
            </a:r>
          </a:p>
        </p:txBody>
      </p:sp>
      <p:sp>
        <p:nvSpPr>
          <p:cNvPr id="11" name="Safety. Science. Transformation." descr="Safety. Science. Transformation.">
            <a:extLst>
              <a:ext uri="{FF2B5EF4-FFF2-40B4-BE49-F238E27FC236}">
                <a16:creationId xmlns:a16="http://schemas.microsoft.com/office/drawing/2014/main" id="{8E5DEFC6-4EAB-8A27-7FA3-79C7A890720F}"/>
              </a:ext>
            </a:extLst>
          </p:cNvPr>
          <p:cNvSpPr>
            <a:spLocks noChangeAspect="1" noEditPoints="1"/>
          </p:cNvSpPr>
          <p:nvPr userDrawn="1"/>
        </p:nvSpPr>
        <p:spPr bwMode="black">
          <a:xfrm>
            <a:off x="411163" y="4542672"/>
            <a:ext cx="1891315" cy="137160"/>
          </a:xfrm>
          <a:custGeom>
            <a:avLst/>
            <a:gdLst>
              <a:gd name="T0" fmla="*/ 6727 w 6749"/>
              <a:gd name="T1" fmla="*/ 23 h 488"/>
              <a:gd name="T2" fmla="*/ 6641 w 6749"/>
              <a:gd name="T3" fmla="*/ 5 h 488"/>
              <a:gd name="T4" fmla="*/ 6593 w 6749"/>
              <a:gd name="T5" fmla="*/ 116 h 488"/>
              <a:gd name="T6" fmla="*/ 6534 w 6749"/>
              <a:gd name="T7" fmla="*/ 306 h 488"/>
              <a:gd name="T8" fmla="*/ 6240 w 6749"/>
              <a:gd name="T9" fmla="*/ 378 h 488"/>
              <a:gd name="T10" fmla="*/ 6375 w 6749"/>
              <a:gd name="T11" fmla="*/ 378 h 488"/>
              <a:gd name="T12" fmla="*/ 6086 w 6749"/>
              <a:gd name="T13" fmla="*/ 327 h 488"/>
              <a:gd name="T14" fmla="*/ 5863 w 6749"/>
              <a:gd name="T15" fmla="*/ 118 h 488"/>
              <a:gd name="T16" fmla="*/ 5896 w 6749"/>
              <a:gd name="T17" fmla="*/ 84 h 488"/>
              <a:gd name="T18" fmla="*/ 5657 w 6749"/>
              <a:gd name="T19" fmla="*/ 118 h 488"/>
              <a:gd name="T20" fmla="*/ 5769 w 6749"/>
              <a:gd name="T21" fmla="*/ 173 h 488"/>
              <a:gd name="T22" fmla="*/ 5566 w 6749"/>
              <a:gd name="T23" fmla="*/ 278 h 488"/>
              <a:gd name="T24" fmla="*/ 5566 w 6749"/>
              <a:gd name="T25" fmla="*/ 217 h 488"/>
              <a:gd name="T26" fmla="*/ 5647 w 6749"/>
              <a:gd name="T27" fmla="*/ 333 h 488"/>
              <a:gd name="T28" fmla="*/ 5170 w 6749"/>
              <a:gd name="T29" fmla="*/ 170 h 488"/>
              <a:gd name="T30" fmla="*/ 5193 w 6749"/>
              <a:gd name="T31" fmla="*/ 111 h 488"/>
              <a:gd name="T32" fmla="*/ 5296 w 6749"/>
              <a:gd name="T33" fmla="*/ 170 h 488"/>
              <a:gd name="T34" fmla="*/ 4947 w 6749"/>
              <a:gd name="T35" fmla="*/ 118 h 488"/>
              <a:gd name="T36" fmla="*/ 4959 w 6749"/>
              <a:gd name="T37" fmla="*/ 378 h 488"/>
              <a:gd name="T38" fmla="*/ 4740 w 6749"/>
              <a:gd name="T39" fmla="*/ 327 h 488"/>
              <a:gd name="T40" fmla="*/ 4578 w 6749"/>
              <a:gd name="T41" fmla="*/ 0 h 488"/>
              <a:gd name="T42" fmla="*/ 4559 w 6749"/>
              <a:gd name="T43" fmla="*/ 173 h 488"/>
              <a:gd name="T44" fmla="*/ 4578 w 6749"/>
              <a:gd name="T45" fmla="*/ 0 h 488"/>
              <a:gd name="T46" fmla="*/ 4240 w 6749"/>
              <a:gd name="T47" fmla="*/ 192 h 488"/>
              <a:gd name="T48" fmla="*/ 4426 w 6749"/>
              <a:gd name="T49" fmla="*/ 306 h 488"/>
              <a:gd name="T50" fmla="*/ 3993 w 6749"/>
              <a:gd name="T51" fmla="*/ 118 h 488"/>
              <a:gd name="T52" fmla="*/ 4128 w 6749"/>
              <a:gd name="T53" fmla="*/ 210 h 488"/>
              <a:gd name="T54" fmla="*/ 3834 w 6749"/>
              <a:gd name="T55" fmla="*/ 329 h 488"/>
              <a:gd name="T56" fmla="*/ 3746 w 6749"/>
              <a:gd name="T57" fmla="*/ 199 h 488"/>
              <a:gd name="T58" fmla="*/ 3884 w 6749"/>
              <a:gd name="T59" fmla="*/ 346 h 488"/>
              <a:gd name="T60" fmla="*/ 3707 w 6749"/>
              <a:gd name="T61" fmla="*/ 115 h 488"/>
              <a:gd name="T62" fmla="*/ 3413 w 6749"/>
              <a:gd name="T63" fmla="*/ 76 h 488"/>
              <a:gd name="T64" fmla="*/ 3413 w 6749"/>
              <a:gd name="T65" fmla="*/ 378 h 488"/>
              <a:gd name="T66" fmla="*/ 3036 w 6749"/>
              <a:gd name="T67" fmla="*/ 219 h 488"/>
              <a:gd name="T68" fmla="*/ 3103 w 6749"/>
              <a:gd name="T69" fmla="*/ 246 h 488"/>
              <a:gd name="T70" fmla="*/ 2650 w 6749"/>
              <a:gd name="T71" fmla="*/ 248 h 488"/>
              <a:gd name="T72" fmla="*/ 2796 w 6749"/>
              <a:gd name="T73" fmla="*/ 288 h 488"/>
              <a:gd name="T74" fmla="*/ 2404 w 6749"/>
              <a:gd name="T75" fmla="*/ 378 h 488"/>
              <a:gd name="T76" fmla="*/ 2538 w 6749"/>
              <a:gd name="T77" fmla="*/ 378 h 488"/>
              <a:gd name="T78" fmla="*/ 2148 w 6749"/>
              <a:gd name="T79" fmla="*/ 248 h 488"/>
              <a:gd name="T80" fmla="*/ 2355 w 6749"/>
              <a:gd name="T81" fmla="*/ 298 h 488"/>
              <a:gd name="T82" fmla="*/ 2035 w 6749"/>
              <a:gd name="T83" fmla="*/ 118 h 488"/>
              <a:gd name="T84" fmla="*/ 1778 w 6749"/>
              <a:gd name="T85" fmla="*/ 248 h 488"/>
              <a:gd name="T86" fmla="*/ 1991 w 6749"/>
              <a:gd name="T87" fmla="*/ 288 h 488"/>
              <a:gd name="T88" fmla="*/ 1628 w 6749"/>
              <a:gd name="T89" fmla="*/ 228 h 488"/>
              <a:gd name="T90" fmla="*/ 1649 w 6749"/>
              <a:gd name="T91" fmla="*/ 160 h 488"/>
              <a:gd name="T92" fmla="*/ 1383 w 6749"/>
              <a:gd name="T93" fmla="*/ 344 h 488"/>
              <a:gd name="T94" fmla="*/ 1147 w 6749"/>
              <a:gd name="T95" fmla="*/ 118 h 488"/>
              <a:gd name="T96" fmla="*/ 1091 w 6749"/>
              <a:gd name="T97" fmla="*/ 427 h 488"/>
              <a:gd name="T98" fmla="*/ 898 w 6749"/>
              <a:gd name="T99" fmla="*/ 118 h 488"/>
              <a:gd name="T100" fmla="*/ 1003 w 6749"/>
              <a:gd name="T101" fmla="*/ 297 h 488"/>
              <a:gd name="T102" fmla="*/ 730 w 6749"/>
              <a:gd name="T103" fmla="*/ 219 h 488"/>
              <a:gd name="T104" fmla="*/ 771 w 6749"/>
              <a:gd name="T105" fmla="*/ 330 h 488"/>
              <a:gd name="T106" fmla="*/ 641 w 6749"/>
              <a:gd name="T107" fmla="*/ 65 h 488"/>
              <a:gd name="T108" fmla="*/ 524 w 6749"/>
              <a:gd name="T109" fmla="*/ 378 h 488"/>
              <a:gd name="T110" fmla="*/ 344 w 6749"/>
              <a:gd name="T111" fmla="*/ 329 h 488"/>
              <a:gd name="T112" fmla="*/ 354 w 6749"/>
              <a:gd name="T113" fmla="*/ 221 h 488"/>
              <a:gd name="T114" fmla="*/ 448 w 6749"/>
              <a:gd name="T115" fmla="*/ 316 h 488"/>
              <a:gd name="T116" fmla="*/ 0 w 6749"/>
              <a:gd name="T117" fmla="*/ 275 h 488"/>
              <a:gd name="T118" fmla="*/ 108 w 6749"/>
              <a:gd name="T119" fmla="*/ 10 h 488"/>
              <a:gd name="T120" fmla="*/ 113 w 6749"/>
              <a:gd name="T121" fmla="*/ 385 h 4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6749" h="488">
                <a:moveTo>
                  <a:pt x="6715" y="5"/>
                </a:moveTo>
                <a:lnTo>
                  <a:pt x="6715" y="5"/>
                </a:lnTo>
                <a:lnTo>
                  <a:pt x="6749" y="5"/>
                </a:lnTo>
                <a:lnTo>
                  <a:pt x="6749" y="116"/>
                </a:lnTo>
                <a:lnTo>
                  <a:pt x="6727" y="116"/>
                </a:lnTo>
                <a:lnTo>
                  <a:pt x="6727" y="41"/>
                </a:lnTo>
                <a:cubicBezTo>
                  <a:pt x="6727" y="39"/>
                  <a:pt x="6727" y="36"/>
                  <a:pt x="6727" y="32"/>
                </a:cubicBezTo>
                <a:cubicBezTo>
                  <a:pt x="6727" y="28"/>
                  <a:pt x="6727" y="25"/>
                  <a:pt x="6727" y="23"/>
                </a:cubicBezTo>
                <a:lnTo>
                  <a:pt x="6706" y="116"/>
                </a:lnTo>
                <a:lnTo>
                  <a:pt x="6683" y="116"/>
                </a:lnTo>
                <a:lnTo>
                  <a:pt x="6662" y="23"/>
                </a:lnTo>
                <a:cubicBezTo>
                  <a:pt x="6662" y="25"/>
                  <a:pt x="6662" y="28"/>
                  <a:pt x="6662" y="32"/>
                </a:cubicBezTo>
                <a:cubicBezTo>
                  <a:pt x="6662" y="36"/>
                  <a:pt x="6662" y="39"/>
                  <a:pt x="6662" y="41"/>
                </a:cubicBezTo>
                <a:lnTo>
                  <a:pt x="6662" y="116"/>
                </a:lnTo>
                <a:lnTo>
                  <a:pt x="6641" y="116"/>
                </a:lnTo>
                <a:lnTo>
                  <a:pt x="6641" y="5"/>
                </a:lnTo>
                <a:lnTo>
                  <a:pt x="6675" y="5"/>
                </a:lnTo>
                <a:lnTo>
                  <a:pt x="6695" y="92"/>
                </a:lnTo>
                <a:lnTo>
                  <a:pt x="6715" y="5"/>
                </a:lnTo>
                <a:close/>
                <a:moveTo>
                  <a:pt x="6627" y="5"/>
                </a:moveTo>
                <a:lnTo>
                  <a:pt x="6627" y="5"/>
                </a:lnTo>
                <a:lnTo>
                  <a:pt x="6627" y="24"/>
                </a:lnTo>
                <a:lnTo>
                  <a:pt x="6593" y="24"/>
                </a:lnTo>
                <a:lnTo>
                  <a:pt x="6593" y="116"/>
                </a:lnTo>
                <a:lnTo>
                  <a:pt x="6570" y="116"/>
                </a:lnTo>
                <a:lnTo>
                  <a:pt x="6570" y="24"/>
                </a:lnTo>
                <a:lnTo>
                  <a:pt x="6536" y="24"/>
                </a:lnTo>
                <a:lnTo>
                  <a:pt x="6536" y="5"/>
                </a:lnTo>
                <a:lnTo>
                  <a:pt x="6627" y="5"/>
                </a:lnTo>
                <a:close/>
                <a:moveTo>
                  <a:pt x="6495" y="344"/>
                </a:moveTo>
                <a:lnTo>
                  <a:pt x="6495" y="344"/>
                </a:lnTo>
                <a:cubicBezTo>
                  <a:pt x="6495" y="324"/>
                  <a:pt x="6512" y="306"/>
                  <a:pt x="6534" y="306"/>
                </a:cubicBezTo>
                <a:cubicBezTo>
                  <a:pt x="6554" y="306"/>
                  <a:pt x="6571" y="324"/>
                  <a:pt x="6571" y="344"/>
                </a:cubicBezTo>
                <a:cubicBezTo>
                  <a:pt x="6571" y="365"/>
                  <a:pt x="6554" y="383"/>
                  <a:pt x="6534" y="383"/>
                </a:cubicBezTo>
                <a:cubicBezTo>
                  <a:pt x="6512" y="383"/>
                  <a:pt x="6495" y="365"/>
                  <a:pt x="6495" y="344"/>
                </a:cubicBezTo>
                <a:close/>
                <a:moveTo>
                  <a:pt x="6343" y="169"/>
                </a:moveTo>
                <a:lnTo>
                  <a:pt x="6343" y="169"/>
                </a:lnTo>
                <a:cubicBezTo>
                  <a:pt x="6324" y="169"/>
                  <a:pt x="6306" y="182"/>
                  <a:pt x="6306" y="213"/>
                </a:cubicBezTo>
                <a:lnTo>
                  <a:pt x="6306" y="378"/>
                </a:lnTo>
                <a:lnTo>
                  <a:pt x="6240" y="378"/>
                </a:lnTo>
                <a:lnTo>
                  <a:pt x="6240" y="118"/>
                </a:lnTo>
                <a:lnTo>
                  <a:pt x="6295" y="118"/>
                </a:lnTo>
                <a:lnTo>
                  <a:pt x="6300" y="144"/>
                </a:lnTo>
                <a:lnTo>
                  <a:pt x="6303" y="144"/>
                </a:lnTo>
                <a:cubicBezTo>
                  <a:pt x="6311" y="131"/>
                  <a:pt x="6330" y="111"/>
                  <a:pt x="6364" y="111"/>
                </a:cubicBezTo>
                <a:cubicBezTo>
                  <a:pt x="6407" y="111"/>
                  <a:pt x="6441" y="142"/>
                  <a:pt x="6441" y="196"/>
                </a:cubicBezTo>
                <a:lnTo>
                  <a:pt x="6441" y="378"/>
                </a:lnTo>
                <a:lnTo>
                  <a:pt x="6375" y="378"/>
                </a:lnTo>
                <a:lnTo>
                  <a:pt x="6375" y="210"/>
                </a:lnTo>
                <a:cubicBezTo>
                  <a:pt x="6375" y="182"/>
                  <a:pt x="6361" y="169"/>
                  <a:pt x="6343" y="169"/>
                </a:cubicBezTo>
                <a:close/>
                <a:moveTo>
                  <a:pt x="6086" y="327"/>
                </a:moveTo>
                <a:lnTo>
                  <a:pt x="6086" y="327"/>
                </a:lnTo>
                <a:cubicBezTo>
                  <a:pt x="6112" y="327"/>
                  <a:pt x="6128" y="297"/>
                  <a:pt x="6128" y="248"/>
                </a:cubicBezTo>
                <a:cubicBezTo>
                  <a:pt x="6128" y="199"/>
                  <a:pt x="6112" y="169"/>
                  <a:pt x="6086" y="169"/>
                </a:cubicBezTo>
                <a:cubicBezTo>
                  <a:pt x="6059" y="169"/>
                  <a:pt x="6043" y="199"/>
                  <a:pt x="6043" y="248"/>
                </a:cubicBezTo>
                <a:cubicBezTo>
                  <a:pt x="6043" y="297"/>
                  <a:pt x="6059" y="327"/>
                  <a:pt x="6086" y="327"/>
                </a:cubicBezTo>
                <a:close/>
                <a:moveTo>
                  <a:pt x="5977" y="248"/>
                </a:moveTo>
                <a:lnTo>
                  <a:pt x="5977" y="248"/>
                </a:lnTo>
                <a:cubicBezTo>
                  <a:pt x="5977" y="164"/>
                  <a:pt x="6020" y="111"/>
                  <a:pt x="6086" y="111"/>
                </a:cubicBezTo>
                <a:cubicBezTo>
                  <a:pt x="6151" y="111"/>
                  <a:pt x="6195" y="164"/>
                  <a:pt x="6195" y="248"/>
                </a:cubicBezTo>
                <a:cubicBezTo>
                  <a:pt x="6195" y="332"/>
                  <a:pt x="6151" y="385"/>
                  <a:pt x="6086" y="385"/>
                </a:cubicBezTo>
                <a:cubicBezTo>
                  <a:pt x="6020" y="385"/>
                  <a:pt x="5977" y="332"/>
                  <a:pt x="5977" y="248"/>
                </a:cubicBezTo>
                <a:close/>
                <a:moveTo>
                  <a:pt x="5863" y="118"/>
                </a:moveTo>
                <a:lnTo>
                  <a:pt x="5863" y="118"/>
                </a:lnTo>
                <a:lnTo>
                  <a:pt x="5929" y="118"/>
                </a:lnTo>
                <a:lnTo>
                  <a:pt x="5929" y="378"/>
                </a:lnTo>
                <a:lnTo>
                  <a:pt x="5863" y="378"/>
                </a:lnTo>
                <a:lnTo>
                  <a:pt x="5863" y="118"/>
                </a:lnTo>
                <a:close/>
                <a:moveTo>
                  <a:pt x="5896" y="3"/>
                </a:moveTo>
                <a:lnTo>
                  <a:pt x="5896" y="3"/>
                </a:lnTo>
                <a:cubicBezTo>
                  <a:pt x="5918" y="3"/>
                  <a:pt x="5937" y="21"/>
                  <a:pt x="5937" y="43"/>
                </a:cubicBezTo>
                <a:cubicBezTo>
                  <a:pt x="5937" y="66"/>
                  <a:pt x="5918" y="84"/>
                  <a:pt x="5896" y="84"/>
                </a:cubicBezTo>
                <a:cubicBezTo>
                  <a:pt x="5874" y="84"/>
                  <a:pt x="5856" y="66"/>
                  <a:pt x="5856" y="43"/>
                </a:cubicBezTo>
                <a:cubicBezTo>
                  <a:pt x="5856" y="21"/>
                  <a:pt x="5874" y="3"/>
                  <a:pt x="5896" y="3"/>
                </a:cubicBezTo>
                <a:close/>
                <a:moveTo>
                  <a:pt x="5787" y="385"/>
                </a:moveTo>
                <a:lnTo>
                  <a:pt x="5787" y="385"/>
                </a:lnTo>
                <a:cubicBezTo>
                  <a:pt x="5737" y="385"/>
                  <a:pt x="5704" y="349"/>
                  <a:pt x="5704" y="304"/>
                </a:cubicBezTo>
                <a:lnTo>
                  <a:pt x="5704" y="173"/>
                </a:lnTo>
                <a:lnTo>
                  <a:pt x="5657" y="173"/>
                </a:lnTo>
                <a:lnTo>
                  <a:pt x="5657" y="118"/>
                </a:lnTo>
                <a:lnTo>
                  <a:pt x="5665" y="118"/>
                </a:lnTo>
                <a:cubicBezTo>
                  <a:pt x="5696" y="118"/>
                  <a:pt x="5711" y="100"/>
                  <a:pt x="5712" y="69"/>
                </a:cubicBezTo>
                <a:lnTo>
                  <a:pt x="5713" y="44"/>
                </a:lnTo>
                <a:lnTo>
                  <a:pt x="5769" y="44"/>
                </a:lnTo>
                <a:lnTo>
                  <a:pt x="5769" y="118"/>
                </a:lnTo>
                <a:lnTo>
                  <a:pt x="5825" y="118"/>
                </a:lnTo>
                <a:lnTo>
                  <a:pt x="5825" y="173"/>
                </a:lnTo>
                <a:lnTo>
                  <a:pt x="5769" y="173"/>
                </a:lnTo>
                <a:lnTo>
                  <a:pt x="5769" y="297"/>
                </a:lnTo>
                <a:cubicBezTo>
                  <a:pt x="5769" y="315"/>
                  <a:pt x="5783" y="328"/>
                  <a:pt x="5802" y="328"/>
                </a:cubicBezTo>
                <a:cubicBezTo>
                  <a:pt x="5809" y="328"/>
                  <a:pt x="5815" y="326"/>
                  <a:pt x="5820" y="325"/>
                </a:cubicBezTo>
                <a:lnTo>
                  <a:pt x="5820" y="379"/>
                </a:lnTo>
                <a:cubicBezTo>
                  <a:pt x="5811" y="383"/>
                  <a:pt x="5799" y="385"/>
                  <a:pt x="5787" y="385"/>
                </a:cubicBezTo>
                <a:close/>
                <a:moveTo>
                  <a:pt x="5527" y="329"/>
                </a:moveTo>
                <a:lnTo>
                  <a:pt x="5527" y="329"/>
                </a:lnTo>
                <a:cubicBezTo>
                  <a:pt x="5550" y="329"/>
                  <a:pt x="5566" y="309"/>
                  <a:pt x="5566" y="278"/>
                </a:cubicBezTo>
                <a:lnTo>
                  <a:pt x="5566" y="261"/>
                </a:lnTo>
                <a:lnTo>
                  <a:pt x="5551" y="264"/>
                </a:lnTo>
                <a:cubicBezTo>
                  <a:pt x="5519" y="269"/>
                  <a:pt x="5502" y="283"/>
                  <a:pt x="5502" y="303"/>
                </a:cubicBezTo>
                <a:cubicBezTo>
                  <a:pt x="5502" y="319"/>
                  <a:pt x="5513" y="329"/>
                  <a:pt x="5527" y="329"/>
                </a:cubicBezTo>
                <a:close/>
                <a:moveTo>
                  <a:pt x="5436" y="310"/>
                </a:moveTo>
                <a:lnTo>
                  <a:pt x="5436" y="310"/>
                </a:lnTo>
                <a:cubicBezTo>
                  <a:pt x="5436" y="260"/>
                  <a:pt x="5473" y="229"/>
                  <a:pt x="5537" y="221"/>
                </a:cubicBezTo>
                <a:lnTo>
                  <a:pt x="5566" y="217"/>
                </a:lnTo>
                <a:lnTo>
                  <a:pt x="5566" y="200"/>
                </a:lnTo>
                <a:cubicBezTo>
                  <a:pt x="5566" y="179"/>
                  <a:pt x="5555" y="168"/>
                  <a:pt x="5537" y="168"/>
                </a:cubicBezTo>
                <a:cubicBezTo>
                  <a:pt x="5519" y="168"/>
                  <a:pt x="5506" y="180"/>
                  <a:pt x="5505" y="199"/>
                </a:cubicBezTo>
                <a:lnTo>
                  <a:pt x="5439" y="199"/>
                </a:lnTo>
                <a:cubicBezTo>
                  <a:pt x="5443" y="147"/>
                  <a:pt x="5482" y="111"/>
                  <a:pt x="5539" y="111"/>
                </a:cubicBezTo>
                <a:cubicBezTo>
                  <a:pt x="5593" y="111"/>
                  <a:pt x="5631" y="147"/>
                  <a:pt x="5631" y="204"/>
                </a:cubicBezTo>
                <a:lnTo>
                  <a:pt x="5631" y="316"/>
                </a:lnTo>
                <a:cubicBezTo>
                  <a:pt x="5631" y="326"/>
                  <a:pt x="5637" y="333"/>
                  <a:pt x="5647" y="333"/>
                </a:cubicBezTo>
                <a:cubicBezTo>
                  <a:pt x="5649" y="333"/>
                  <a:pt x="5651" y="333"/>
                  <a:pt x="5654" y="332"/>
                </a:cubicBezTo>
                <a:lnTo>
                  <a:pt x="5654" y="380"/>
                </a:lnTo>
                <a:cubicBezTo>
                  <a:pt x="5646" y="382"/>
                  <a:pt x="5638" y="383"/>
                  <a:pt x="5630" y="383"/>
                </a:cubicBezTo>
                <a:cubicBezTo>
                  <a:pt x="5605" y="383"/>
                  <a:pt x="5584" y="372"/>
                  <a:pt x="5577" y="346"/>
                </a:cubicBezTo>
                <a:cubicBezTo>
                  <a:pt x="5567" y="365"/>
                  <a:pt x="5547" y="385"/>
                  <a:pt x="5512" y="385"/>
                </a:cubicBezTo>
                <a:cubicBezTo>
                  <a:pt x="5467" y="385"/>
                  <a:pt x="5436" y="356"/>
                  <a:pt x="5436" y="310"/>
                </a:cubicBezTo>
                <a:close/>
                <a:moveTo>
                  <a:pt x="5170" y="170"/>
                </a:moveTo>
                <a:lnTo>
                  <a:pt x="5170" y="170"/>
                </a:lnTo>
                <a:cubicBezTo>
                  <a:pt x="5151" y="170"/>
                  <a:pt x="5138" y="185"/>
                  <a:pt x="5138" y="210"/>
                </a:cubicBezTo>
                <a:lnTo>
                  <a:pt x="5138" y="378"/>
                </a:lnTo>
                <a:lnTo>
                  <a:pt x="5072" y="378"/>
                </a:lnTo>
                <a:lnTo>
                  <a:pt x="5072" y="118"/>
                </a:lnTo>
                <a:lnTo>
                  <a:pt x="5126" y="118"/>
                </a:lnTo>
                <a:lnTo>
                  <a:pt x="5130" y="147"/>
                </a:lnTo>
                <a:lnTo>
                  <a:pt x="5133" y="147"/>
                </a:lnTo>
                <a:cubicBezTo>
                  <a:pt x="5142" y="127"/>
                  <a:pt x="5167" y="111"/>
                  <a:pt x="5193" y="111"/>
                </a:cubicBezTo>
                <a:cubicBezTo>
                  <a:pt x="5221" y="111"/>
                  <a:pt x="5245" y="125"/>
                  <a:pt x="5255" y="147"/>
                </a:cubicBezTo>
                <a:lnTo>
                  <a:pt x="5258" y="147"/>
                </a:lnTo>
                <a:cubicBezTo>
                  <a:pt x="5271" y="124"/>
                  <a:pt x="5294" y="111"/>
                  <a:pt x="5322" y="111"/>
                </a:cubicBezTo>
                <a:cubicBezTo>
                  <a:pt x="5366" y="111"/>
                  <a:pt x="5391" y="142"/>
                  <a:pt x="5391" y="194"/>
                </a:cubicBezTo>
                <a:lnTo>
                  <a:pt x="5391" y="378"/>
                </a:lnTo>
                <a:lnTo>
                  <a:pt x="5325" y="378"/>
                </a:lnTo>
                <a:lnTo>
                  <a:pt x="5325" y="207"/>
                </a:lnTo>
                <a:cubicBezTo>
                  <a:pt x="5325" y="184"/>
                  <a:pt x="5314" y="170"/>
                  <a:pt x="5296" y="170"/>
                </a:cubicBezTo>
                <a:cubicBezTo>
                  <a:pt x="5277" y="170"/>
                  <a:pt x="5264" y="185"/>
                  <a:pt x="5264" y="210"/>
                </a:cubicBezTo>
                <a:lnTo>
                  <a:pt x="5264" y="378"/>
                </a:lnTo>
                <a:lnTo>
                  <a:pt x="5199" y="378"/>
                </a:lnTo>
                <a:lnTo>
                  <a:pt x="5199" y="207"/>
                </a:lnTo>
                <a:cubicBezTo>
                  <a:pt x="5199" y="184"/>
                  <a:pt x="5187" y="170"/>
                  <a:pt x="5170" y="170"/>
                </a:cubicBezTo>
                <a:close/>
                <a:moveTo>
                  <a:pt x="4893" y="118"/>
                </a:moveTo>
                <a:lnTo>
                  <a:pt x="4893" y="118"/>
                </a:lnTo>
                <a:lnTo>
                  <a:pt x="4947" y="118"/>
                </a:lnTo>
                <a:lnTo>
                  <a:pt x="4953" y="152"/>
                </a:lnTo>
                <a:lnTo>
                  <a:pt x="4956" y="152"/>
                </a:lnTo>
                <a:cubicBezTo>
                  <a:pt x="4965" y="133"/>
                  <a:pt x="4987" y="115"/>
                  <a:pt x="5023" y="115"/>
                </a:cubicBezTo>
                <a:cubicBezTo>
                  <a:pt x="5028" y="115"/>
                  <a:pt x="5033" y="115"/>
                  <a:pt x="5036" y="116"/>
                </a:cubicBezTo>
                <a:lnTo>
                  <a:pt x="5036" y="178"/>
                </a:lnTo>
                <a:cubicBezTo>
                  <a:pt x="5031" y="178"/>
                  <a:pt x="5027" y="178"/>
                  <a:pt x="5021" y="178"/>
                </a:cubicBezTo>
                <a:cubicBezTo>
                  <a:pt x="4990" y="178"/>
                  <a:pt x="4959" y="200"/>
                  <a:pt x="4959" y="254"/>
                </a:cubicBezTo>
                <a:lnTo>
                  <a:pt x="4959" y="378"/>
                </a:lnTo>
                <a:lnTo>
                  <a:pt x="4893" y="378"/>
                </a:lnTo>
                <a:lnTo>
                  <a:pt x="4893" y="118"/>
                </a:lnTo>
                <a:close/>
                <a:moveTo>
                  <a:pt x="4740" y="327"/>
                </a:moveTo>
                <a:lnTo>
                  <a:pt x="4740" y="327"/>
                </a:lnTo>
                <a:cubicBezTo>
                  <a:pt x="4766" y="327"/>
                  <a:pt x="4782" y="297"/>
                  <a:pt x="4782" y="248"/>
                </a:cubicBezTo>
                <a:cubicBezTo>
                  <a:pt x="4782" y="199"/>
                  <a:pt x="4766" y="169"/>
                  <a:pt x="4740" y="169"/>
                </a:cubicBezTo>
                <a:cubicBezTo>
                  <a:pt x="4714" y="169"/>
                  <a:pt x="4698" y="199"/>
                  <a:pt x="4698" y="248"/>
                </a:cubicBezTo>
                <a:cubicBezTo>
                  <a:pt x="4698" y="297"/>
                  <a:pt x="4714" y="327"/>
                  <a:pt x="4740" y="327"/>
                </a:cubicBezTo>
                <a:close/>
                <a:moveTo>
                  <a:pt x="4631" y="248"/>
                </a:moveTo>
                <a:lnTo>
                  <a:pt x="4631" y="248"/>
                </a:lnTo>
                <a:cubicBezTo>
                  <a:pt x="4631" y="164"/>
                  <a:pt x="4674" y="111"/>
                  <a:pt x="4740" y="111"/>
                </a:cubicBezTo>
                <a:cubicBezTo>
                  <a:pt x="4806" y="111"/>
                  <a:pt x="4849" y="164"/>
                  <a:pt x="4849" y="248"/>
                </a:cubicBezTo>
                <a:cubicBezTo>
                  <a:pt x="4849" y="332"/>
                  <a:pt x="4806" y="385"/>
                  <a:pt x="4740" y="385"/>
                </a:cubicBezTo>
                <a:cubicBezTo>
                  <a:pt x="4674" y="385"/>
                  <a:pt x="4631" y="332"/>
                  <a:pt x="4631" y="248"/>
                </a:cubicBezTo>
                <a:close/>
                <a:moveTo>
                  <a:pt x="4578" y="0"/>
                </a:moveTo>
                <a:lnTo>
                  <a:pt x="4578" y="0"/>
                </a:lnTo>
                <a:cubicBezTo>
                  <a:pt x="4600" y="0"/>
                  <a:pt x="4623" y="7"/>
                  <a:pt x="4633" y="17"/>
                </a:cubicBezTo>
                <a:lnTo>
                  <a:pt x="4611" y="65"/>
                </a:lnTo>
                <a:cubicBezTo>
                  <a:pt x="4603" y="61"/>
                  <a:pt x="4596" y="58"/>
                  <a:pt x="4587" y="58"/>
                </a:cubicBezTo>
                <a:cubicBezTo>
                  <a:pt x="4570" y="58"/>
                  <a:pt x="4559" y="70"/>
                  <a:pt x="4559" y="90"/>
                </a:cubicBezTo>
                <a:lnTo>
                  <a:pt x="4559" y="118"/>
                </a:lnTo>
                <a:lnTo>
                  <a:pt x="4614" y="118"/>
                </a:lnTo>
                <a:lnTo>
                  <a:pt x="4614" y="173"/>
                </a:lnTo>
                <a:lnTo>
                  <a:pt x="4559" y="173"/>
                </a:lnTo>
                <a:lnTo>
                  <a:pt x="4559" y="378"/>
                </a:lnTo>
                <a:lnTo>
                  <a:pt x="4494" y="378"/>
                </a:lnTo>
                <a:lnTo>
                  <a:pt x="4494" y="173"/>
                </a:lnTo>
                <a:lnTo>
                  <a:pt x="4447" y="173"/>
                </a:lnTo>
                <a:lnTo>
                  <a:pt x="4447" y="118"/>
                </a:lnTo>
                <a:lnTo>
                  <a:pt x="4494" y="118"/>
                </a:lnTo>
                <a:lnTo>
                  <a:pt x="4494" y="85"/>
                </a:lnTo>
                <a:cubicBezTo>
                  <a:pt x="4494" y="30"/>
                  <a:pt x="4531" y="0"/>
                  <a:pt x="4578" y="0"/>
                </a:cubicBezTo>
                <a:close/>
                <a:moveTo>
                  <a:pt x="4236" y="300"/>
                </a:moveTo>
                <a:lnTo>
                  <a:pt x="4236" y="300"/>
                </a:lnTo>
                <a:lnTo>
                  <a:pt x="4298" y="300"/>
                </a:lnTo>
                <a:cubicBezTo>
                  <a:pt x="4300" y="319"/>
                  <a:pt x="4312" y="333"/>
                  <a:pt x="4333" y="333"/>
                </a:cubicBezTo>
                <a:cubicBezTo>
                  <a:pt x="4349" y="333"/>
                  <a:pt x="4363" y="325"/>
                  <a:pt x="4363" y="310"/>
                </a:cubicBezTo>
                <a:cubicBezTo>
                  <a:pt x="4363" y="296"/>
                  <a:pt x="4355" y="287"/>
                  <a:pt x="4330" y="279"/>
                </a:cubicBezTo>
                <a:lnTo>
                  <a:pt x="4305" y="270"/>
                </a:lnTo>
                <a:cubicBezTo>
                  <a:pt x="4264" y="255"/>
                  <a:pt x="4240" y="229"/>
                  <a:pt x="4240" y="192"/>
                </a:cubicBezTo>
                <a:cubicBezTo>
                  <a:pt x="4240" y="144"/>
                  <a:pt x="4280" y="111"/>
                  <a:pt x="4331" y="111"/>
                </a:cubicBezTo>
                <a:cubicBezTo>
                  <a:pt x="4383" y="111"/>
                  <a:pt x="4420" y="144"/>
                  <a:pt x="4421" y="189"/>
                </a:cubicBezTo>
                <a:lnTo>
                  <a:pt x="4358" y="189"/>
                </a:lnTo>
                <a:cubicBezTo>
                  <a:pt x="4357" y="175"/>
                  <a:pt x="4347" y="163"/>
                  <a:pt x="4330" y="163"/>
                </a:cubicBezTo>
                <a:cubicBezTo>
                  <a:pt x="4316" y="163"/>
                  <a:pt x="4303" y="172"/>
                  <a:pt x="4303" y="187"/>
                </a:cubicBezTo>
                <a:cubicBezTo>
                  <a:pt x="4303" y="199"/>
                  <a:pt x="4309" y="206"/>
                  <a:pt x="4333" y="214"/>
                </a:cubicBezTo>
                <a:lnTo>
                  <a:pt x="4358" y="223"/>
                </a:lnTo>
                <a:cubicBezTo>
                  <a:pt x="4402" y="238"/>
                  <a:pt x="4426" y="267"/>
                  <a:pt x="4426" y="306"/>
                </a:cubicBezTo>
                <a:cubicBezTo>
                  <a:pt x="4426" y="356"/>
                  <a:pt x="4387" y="385"/>
                  <a:pt x="4334" y="385"/>
                </a:cubicBezTo>
                <a:cubicBezTo>
                  <a:pt x="4276" y="385"/>
                  <a:pt x="4237" y="350"/>
                  <a:pt x="4236" y="300"/>
                </a:cubicBezTo>
                <a:close/>
                <a:moveTo>
                  <a:pt x="4095" y="169"/>
                </a:moveTo>
                <a:lnTo>
                  <a:pt x="4095" y="169"/>
                </a:lnTo>
                <a:cubicBezTo>
                  <a:pt x="4077" y="169"/>
                  <a:pt x="4059" y="182"/>
                  <a:pt x="4059" y="213"/>
                </a:cubicBezTo>
                <a:lnTo>
                  <a:pt x="4059" y="378"/>
                </a:lnTo>
                <a:lnTo>
                  <a:pt x="3993" y="378"/>
                </a:lnTo>
                <a:lnTo>
                  <a:pt x="3993" y="118"/>
                </a:lnTo>
                <a:lnTo>
                  <a:pt x="4047" y="118"/>
                </a:lnTo>
                <a:lnTo>
                  <a:pt x="4053" y="144"/>
                </a:lnTo>
                <a:lnTo>
                  <a:pt x="4056" y="144"/>
                </a:lnTo>
                <a:cubicBezTo>
                  <a:pt x="4063" y="131"/>
                  <a:pt x="4083" y="111"/>
                  <a:pt x="4116" y="111"/>
                </a:cubicBezTo>
                <a:cubicBezTo>
                  <a:pt x="4160" y="111"/>
                  <a:pt x="4193" y="142"/>
                  <a:pt x="4193" y="196"/>
                </a:cubicBezTo>
                <a:lnTo>
                  <a:pt x="4193" y="378"/>
                </a:lnTo>
                <a:lnTo>
                  <a:pt x="4128" y="378"/>
                </a:lnTo>
                <a:lnTo>
                  <a:pt x="4128" y="210"/>
                </a:lnTo>
                <a:cubicBezTo>
                  <a:pt x="4128" y="182"/>
                  <a:pt x="4114" y="169"/>
                  <a:pt x="4095" y="169"/>
                </a:cubicBezTo>
                <a:close/>
                <a:moveTo>
                  <a:pt x="3834" y="329"/>
                </a:moveTo>
                <a:lnTo>
                  <a:pt x="3834" y="329"/>
                </a:lnTo>
                <a:cubicBezTo>
                  <a:pt x="3857" y="329"/>
                  <a:pt x="3873" y="309"/>
                  <a:pt x="3873" y="278"/>
                </a:cubicBezTo>
                <a:lnTo>
                  <a:pt x="3873" y="261"/>
                </a:lnTo>
                <a:lnTo>
                  <a:pt x="3858" y="264"/>
                </a:lnTo>
                <a:cubicBezTo>
                  <a:pt x="3826" y="269"/>
                  <a:pt x="3809" y="283"/>
                  <a:pt x="3809" y="303"/>
                </a:cubicBezTo>
                <a:cubicBezTo>
                  <a:pt x="3809" y="319"/>
                  <a:pt x="3820" y="329"/>
                  <a:pt x="3834" y="329"/>
                </a:cubicBezTo>
                <a:close/>
                <a:moveTo>
                  <a:pt x="3743" y="310"/>
                </a:moveTo>
                <a:lnTo>
                  <a:pt x="3743" y="310"/>
                </a:lnTo>
                <a:cubicBezTo>
                  <a:pt x="3743" y="260"/>
                  <a:pt x="3780" y="229"/>
                  <a:pt x="3845" y="221"/>
                </a:cubicBezTo>
                <a:lnTo>
                  <a:pt x="3873" y="217"/>
                </a:lnTo>
                <a:lnTo>
                  <a:pt x="3873" y="200"/>
                </a:lnTo>
                <a:cubicBezTo>
                  <a:pt x="3873" y="179"/>
                  <a:pt x="3862" y="168"/>
                  <a:pt x="3845" y="168"/>
                </a:cubicBezTo>
                <a:cubicBezTo>
                  <a:pt x="3826" y="168"/>
                  <a:pt x="3814" y="180"/>
                  <a:pt x="3812" y="199"/>
                </a:cubicBezTo>
                <a:lnTo>
                  <a:pt x="3746" y="199"/>
                </a:lnTo>
                <a:cubicBezTo>
                  <a:pt x="3750" y="147"/>
                  <a:pt x="3789" y="111"/>
                  <a:pt x="3846" y="111"/>
                </a:cubicBezTo>
                <a:cubicBezTo>
                  <a:pt x="3900" y="111"/>
                  <a:pt x="3938" y="147"/>
                  <a:pt x="3938" y="204"/>
                </a:cubicBezTo>
                <a:lnTo>
                  <a:pt x="3938" y="316"/>
                </a:lnTo>
                <a:cubicBezTo>
                  <a:pt x="3938" y="326"/>
                  <a:pt x="3944" y="333"/>
                  <a:pt x="3954" y="333"/>
                </a:cubicBezTo>
                <a:cubicBezTo>
                  <a:pt x="3956" y="333"/>
                  <a:pt x="3958" y="333"/>
                  <a:pt x="3961" y="332"/>
                </a:cubicBezTo>
                <a:lnTo>
                  <a:pt x="3961" y="380"/>
                </a:lnTo>
                <a:cubicBezTo>
                  <a:pt x="3953" y="382"/>
                  <a:pt x="3945" y="383"/>
                  <a:pt x="3937" y="383"/>
                </a:cubicBezTo>
                <a:cubicBezTo>
                  <a:pt x="3912" y="383"/>
                  <a:pt x="3891" y="372"/>
                  <a:pt x="3884" y="346"/>
                </a:cubicBezTo>
                <a:cubicBezTo>
                  <a:pt x="3875" y="365"/>
                  <a:pt x="3854" y="385"/>
                  <a:pt x="3819" y="385"/>
                </a:cubicBezTo>
                <a:cubicBezTo>
                  <a:pt x="3774" y="385"/>
                  <a:pt x="3743" y="356"/>
                  <a:pt x="3743" y="310"/>
                </a:cubicBezTo>
                <a:close/>
                <a:moveTo>
                  <a:pt x="3577" y="118"/>
                </a:moveTo>
                <a:lnTo>
                  <a:pt x="3577" y="118"/>
                </a:lnTo>
                <a:lnTo>
                  <a:pt x="3632" y="118"/>
                </a:lnTo>
                <a:lnTo>
                  <a:pt x="3637" y="152"/>
                </a:lnTo>
                <a:lnTo>
                  <a:pt x="3640" y="152"/>
                </a:lnTo>
                <a:cubicBezTo>
                  <a:pt x="3649" y="133"/>
                  <a:pt x="3671" y="115"/>
                  <a:pt x="3707" y="115"/>
                </a:cubicBezTo>
                <a:cubicBezTo>
                  <a:pt x="3712" y="115"/>
                  <a:pt x="3717" y="115"/>
                  <a:pt x="3721" y="116"/>
                </a:cubicBezTo>
                <a:lnTo>
                  <a:pt x="3721" y="178"/>
                </a:lnTo>
                <a:cubicBezTo>
                  <a:pt x="3715" y="178"/>
                  <a:pt x="3711" y="178"/>
                  <a:pt x="3706" y="178"/>
                </a:cubicBezTo>
                <a:cubicBezTo>
                  <a:pt x="3674" y="178"/>
                  <a:pt x="3643" y="200"/>
                  <a:pt x="3643" y="254"/>
                </a:cubicBezTo>
                <a:lnTo>
                  <a:pt x="3643" y="378"/>
                </a:lnTo>
                <a:lnTo>
                  <a:pt x="3577" y="378"/>
                </a:lnTo>
                <a:lnTo>
                  <a:pt x="3577" y="118"/>
                </a:lnTo>
                <a:close/>
                <a:moveTo>
                  <a:pt x="3413" y="76"/>
                </a:moveTo>
                <a:lnTo>
                  <a:pt x="3413" y="76"/>
                </a:lnTo>
                <a:lnTo>
                  <a:pt x="3327" y="76"/>
                </a:lnTo>
                <a:lnTo>
                  <a:pt x="3327" y="16"/>
                </a:lnTo>
                <a:lnTo>
                  <a:pt x="3567" y="16"/>
                </a:lnTo>
                <a:lnTo>
                  <a:pt x="3567" y="76"/>
                </a:lnTo>
                <a:lnTo>
                  <a:pt x="3482" y="76"/>
                </a:lnTo>
                <a:lnTo>
                  <a:pt x="3482" y="378"/>
                </a:lnTo>
                <a:lnTo>
                  <a:pt x="3413" y="378"/>
                </a:lnTo>
                <a:lnTo>
                  <a:pt x="3413" y="76"/>
                </a:lnTo>
                <a:close/>
                <a:moveTo>
                  <a:pt x="3144" y="344"/>
                </a:moveTo>
                <a:lnTo>
                  <a:pt x="3144" y="344"/>
                </a:lnTo>
                <a:cubicBezTo>
                  <a:pt x="3144" y="324"/>
                  <a:pt x="3161" y="306"/>
                  <a:pt x="3183" y="306"/>
                </a:cubicBezTo>
                <a:cubicBezTo>
                  <a:pt x="3203" y="306"/>
                  <a:pt x="3220" y="324"/>
                  <a:pt x="3220" y="344"/>
                </a:cubicBezTo>
                <a:cubicBezTo>
                  <a:pt x="3220" y="365"/>
                  <a:pt x="3203" y="383"/>
                  <a:pt x="3183" y="383"/>
                </a:cubicBezTo>
                <a:cubicBezTo>
                  <a:pt x="3161" y="383"/>
                  <a:pt x="3144" y="365"/>
                  <a:pt x="3144" y="344"/>
                </a:cubicBezTo>
                <a:close/>
                <a:moveTo>
                  <a:pt x="3036" y="219"/>
                </a:moveTo>
                <a:lnTo>
                  <a:pt x="3036" y="219"/>
                </a:lnTo>
                <a:cubicBezTo>
                  <a:pt x="3034" y="186"/>
                  <a:pt x="3021" y="167"/>
                  <a:pt x="3001" y="167"/>
                </a:cubicBezTo>
                <a:cubicBezTo>
                  <a:pt x="2979" y="167"/>
                  <a:pt x="2965" y="186"/>
                  <a:pt x="2962" y="219"/>
                </a:cubicBezTo>
                <a:lnTo>
                  <a:pt x="3036" y="219"/>
                </a:lnTo>
                <a:close/>
                <a:moveTo>
                  <a:pt x="2895" y="248"/>
                </a:moveTo>
                <a:lnTo>
                  <a:pt x="2895" y="248"/>
                </a:lnTo>
                <a:cubicBezTo>
                  <a:pt x="2895" y="164"/>
                  <a:pt x="2936" y="111"/>
                  <a:pt x="3001" y="111"/>
                </a:cubicBezTo>
                <a:cubicBezTo>
                  <a:pt x="3063" y="111"/>
                  <a:pt x="3103" y="162"/>
                  <a:pt x="3103" y="246"/>
                </a:cubicBezTo>
                <a:cubicBezTo>
                  <a:pt x="3103" y="250"/>
                  <a:pt x="3103" y="255"/>
                  <a:pt x="3102" y="264"/>
                </a:cubicBezTo>
                <a:lnTo>
                  <a:pt x="2961" y="264"/>
                </a:lnTo>
                <a:cubicBezTo>
                  <a:pt x="2962" y="303"/>
                  <a:pt x="2977" y="330"/>
                  <a:pt x="3003" y="330"/>
                </a:cubicBezTo>
                <a:cubicBezTo>
                  <a:pt x="3020" y="330"/>
                  <a:pt x="3033" y="319"/>
                  <a:pt x="3036" y="298"/>
                </a:cubicBezTo>
                <a:lnTo>
                  <a:pt x="3101" y="298"/>
                </a:lnTo>
                <a:cubicBezTo>
                  <a:pt x="3096" y="351"/>
                  <a:pt x="3057" y="385"/>
                  <a:pt x="3003" y="385"/>
                </a:cubicBezTo>
                <a:cubicBezTo>
                  <a:pt x="2935" y="385"/>
                  <a:pt x="2895" y="331"/>
                  <a:pt x="2895" y="248"/>
                </a:cubicBezTo>
                <a:close/>
                <a:moveTo>
                  <a:pt x="2650" y="248"/>
                </a:moveTo>
                <a:lnTo>
                  <a:pt x="2650" y="248"/>
                </a:lnTo>
                <a:cubicBezTo>
                  <a:pt x="2650" y="165"/>
                  <a:pt x="2693" y="111"/>
                  <a:pt x="2759" y="111"/>
                </a:cubicBezTo>
                <a:cubicBezTo>
                  <a:pt x="2817" y="111"/>
                  <a:pt x="2858" y="151"/>
                  <a:pt x="2863" y="212"/>
                </a:cubicBezTo>
                <a:lnTo>
                  <a:pt x="2796" y="212"/>
                </a:lnTo>
                <a:cubicBezTo>
                  <a:pt x="2794" y="184"/>
                  <a:pt x="2779" y="170"/>
                  <a:pt x="2759" y="170"/>
                </a:cubicBezTo>
                <a:cubicBezTo>
                  <a:pt x="2733" y="170"/>
                  <a:pt x="2716" y="198"/>
                  <a:pt x="2716" y="248"/>
                </a:cubicBezTo>
                <a:cubicBezTo>
                  <a:pt x="2716" y="299"/>
                  <a:pt x="2733" y="326"/>
                  <a:pt x="2760" y="326"/>
                </a:cubicBezTo>
                <a:cubicBezTo>
                  <a:pt x="2779" y="326"/>
                  <a:pt x="2793" y="312"/>
                  <a:pt x="2796" y="288"/>
                </a:cubicBezTo>
                <a:lnTo>
                  <a:pt x="2863" y="288"/>
                </a:lnTo>
                <a:cubicBezTo>
                  <a:pt x="2857" y="347"/>
                  <a:pt x="2816" y="385"/>
                  <a:pt x="2760" y="385"/>
                </a:cubicBezTo>
                <a:cubicBezTo>
                  <a:pt x="2693" y="385"/>
                  <a:pt x="2650" y="332"/>
                  <a:pt x="2650" y="248"/>
                </a:cubicBezTo>
                <a:close/>
                <a:moveTo>
                  <a:pt x="2506" y="169"/>
                </a:moveTo>
                <a:lnTo>
                  <a:pt x="2506" y="169"/>
                </a:lnTo>
                <a:cubicBezTo>
                  <a:pt x="2487" y="169"/>
                  <a:pt x="2469" y="182"/>
                  <a:pt x="2469" y="213"/>
                </a:cubicBezTo>
                <a:lnTo>
                  <a:pt x="2469" y="378"/>
                </a:lnTo>
                <a:lnTo>
                  <a:pt x="2404" y="378"/>
                </a:lnTo>
                <a:lnTo>
                  <a:pt x="2404" y="118"/>
                </a:lnTo>
                <a:lnTo>
                  <a:pt x="2458" y="118"/>
                </a:lnTo>
                <a:lnTo>
                  <a:pt x="2464" y="144"/>
                </a:lnTo>
                <a:lnTo>
                  <a:pt x="2467" y="144"/>
                </a:lnTo>
                <a:cubicBezTo>
                  <a:pt x="2474" y="131"/>
                  <a:pt x="2494" y="111"/>
                  <a:pt x="2527" y="111"/>
                </a:cubicBezTo>
                <a:cubicBezTo>
                  <a:pt x="2570" y="111"/>
                  <a:pt x="2604" y="142"/>
                  <a:pt x="2604" y="196"/>
                </a:cubicBezTo>
                <a:lnTo>
                  <a:pt x="2604" y="378"/>
                </a:lnTo>
                <a:lnTo>
                  <a:pt x="2538" y="378"/>
                </a:lnTo>
                <a:lnTo>
                  <a:pt x="2538" y="210"/>
                </a:lnTo>
                <a:cubicBezTo>
                  <a:pt x="2538" y="182"/>
                  <a:pt x="2524" y="169"/>
                  <a:pt x="2506" y="169"/>
                </a:cubicBezTo>
                <a:close/>
                <a:moveTo>
                  <a:pt x="2289" y="219"/>
                </a:moveTo>
                <a:lnTo>
                  <a:pt x="2289" y="219"/>
                </a:lnTo>
                <a:cubicBezTo>
                  <a:pt x="2287" y="186"/>
                  <a:pt x="2274" y="167"/>
                  <a:pt x="2254" y="167"/>
                </a:cubicBezTo>
                <a:cubicBezTo>
                  <a:pt x="2232" y="167"/>
                  <a:pt x="2218" y="186"/>
                  <a:pt x="2215" y="219"/>
                </a:cubicBezTo>
                <a:lnTo>
                  <a:pt x="2289" y="219"/>
                </a:lnTo>
                <a:close/>
                <a:moveTo>
                  <a:pt x="2148" y="248"/>
                </a:moveTo>
                <a:lnTo>
                  <a:pt x="2148" y="248"/>
                </a:lnTo>
                <a:cubicBezTo>
                  <a:pt x="2148" y="164"/>
                  <a:pt x="2190" y="111"/>
                  <a:pt x="2254" y="111"/>
                </a:cubicBezTo>
                <a:cubicBezTo>
                  <a:pt x="2316" y="111"/>
                  <a:pt x="2357" y="162"/>
                  <a:pt x="2357" y="246"/>
                </a:cubicBezTo>
                <a:cubicBezTo>
                  <a:pt x="2357" y="250"/>
                  <a:pt x="2357" y="255"/>
                  <a:pt x="2356" y="264"/>
                </a:cubicBezTo>
                <a:lnTo>
                  <a:pt x="2214" y="264"/>
                </a:lnTo>
                <a:cubicBezTo>
                  <a:pt x="2215" y="303"/>
                  <a:pt x="2230" y="330"/>
                  <a:pt x="2256" y="330"/>
                </a:cubicBezTo>
                <a:cubicBezTo>
                  <a:pt x="2273" y="330"/>
                  <a:pt x="2286" y="319"/>
                  <a:pt x="2289" y="298"/>
                </a:cubicBezTo>
                <a:lnTo>
                  <a:pt x="2355" y="298"/>
                </a:lnTo>
                <a:cubicBezTo>
                  <a:pt x="2349" y="351"/>
                  <a:pt x="2310" y="385"/>
                  <a:pt x="2256" y="385"/>
                </a:cubicBezTo>
                <a:cubicBezTo>
                  <a:pt x="2188" y="385"/>
                  <a:pt x="2148" y="331"/>
                  <a:pt x="2148" y="248"/>
                </a:cubicBezTo>
                <a:close/>
                <a:moveTo>
                  <a:pt x="2035" y="118"/>
                </a:moveTo>
                <a:lnTo>
                  <a:pt x="2035" y="118"/>
                </a:lnTo>
                <a:lnTo>
                  <a:pt x="2101" y="118"/>
                </a:lnTo>
                <a:lnTo>
                  <a:pt x="2101" y="378"/>
                </a:lnTo>
                <a:lnTo>
                  <a:pt x="2035" y="378"/>
                </a:lnTo>
                <a:lnTo>
                  <a:pt x="2035" y="118"/>
                </a:lnTo>
                <a:close/>
                <a:moveTo>
                  <a:pt x="2068" y="3"/>
                </a:moveTo>
                <a:lnTo>
                  <a:pt x="2068" y="3"/>
                </a:lnTo>
                <a:cubicBezTo>
                  <a:pt x="2090" y="3"/>
                  <a:pt x="2109" y="21"/>
                  <a:pt x="2109" y="43"/>
                </a:cubicBezTo>
                <a:cubicBezTo>
                  <a:pt x="2109" y="66"/>
                  <a:pt x="2090" y="84"/>
                  <a:pt x="2068" y="84"/>
                </a:cubicBezTo>
                <a:cubicBezTo>
                  <a:pt x="2046" y="84"/>
                  <a:pt x="2027" y="66"/>
                  <a:pt x="2027" y="43"/>
                </a:cubicBezTo>
                <a:cubicBezTo>
                  <a:pt x="2027" y="21"/>
                  <a:pt x="2046" y="3"/>
                  <a:pt x="2068" y="3"/>
                </a:cubicBezTo>
                <a:close/>
                <a:moveTo>
                  <a:pt x="1778" y="248"/>
                </a:moveTo>
                <a:lnTo>
                  <a:pt x="1778" y="248"/>
                </a:lnTo>
                <a:cubicBezTo>
                  <a:pt x="1778" y="165"/>
                  <a:pt x="1821" y="111"/>
                  <a:pt x="1888" y="111"/>
                </a:cubicBezTo>
                <a:cubicBezTo>
                  <a:pt x="1945" y="111"/>
                  <a:pt x="1986" y="151"/>
                  <a:pt x="1991" y="212"/>
                </a:cubicBezTo>
                <a:lnTo>
                  <a:pt x="1925" y="212"/>
                </a:lnTo>
                <a:cubicBezTo>
                  <a:pt x="1922" y="184"/>
                  <a:pt x="1908" y="170"/>
                  <a:pt x="1888" y="170"/>
                </a:cubicBezTo>
                <a:cubicBezTo>
                  <a:pt x="1862" y="170"/>
                  <a:pt x="1845" y="198"/>
                  <a:pt x="1845" y="248"/>
                </a:cubicBezTo>
                <a:cubicBezTo>
                  <a:pt x="1845" y="299"/>
                  <a:pt x="1862" y="326"/>
                  <a:pt x="1888" y="326"/>
                </a:cubicBezTo>
                <a:cubicBezTo>
                  <a:pt x="1908" y="326"/>
                  <a:pt x="1922" y="312"/>
                  <a:pt x="1925" y="288"/>
                </a:cubicBezTo>
                <a:lnTo>
                  <a:pt x="1991" y="288"/>
                </a:lnTo>
                <a:cubicBezTo>
                  <a:pt x="1986" y="347"/>
                  <a:pt x="1945" y="385"/>
                  <a:pt x="1888" y="385"/>
                </a:cubicBezTo>
                <a:cubicBezTo>
                  <a:pt x="1821" y="385"/>
                  <a:pt x="1778" y="332"/>
                  <a:pt x="1778" y="248"/>
                </a:cubicBezTo>
                <a:close/>
                <a:moveTo>
                  <a:pt x="1525" y="275"/>
                </a:moveTo>
                <a:lnTo>
                  <a:pt x="1525" y="275"/>
                </a:lnTo>
                <a:lnTo>
                  <a:pt x="1596" y="275"/>
                </a:lnTo>
                <a:cubicBezTo>
                  <a:pt x="1598" y="309"/>
                  <a:pt x="1614" y="324"/>
                  <a:pt x="1638" y="324"/>
                </a:cubicBezTo>
                <a:cubicBezTo>
                  <a:pt x="1661" y="324"/>
                  <a:pt x="1676" y="310"/>
                  <a:pt x="1676" y="286"/>
                </a:cubicBezTo>
                <a:cubicBezTo>
                  <a:pt x="1676" y="264"/>
                  <a:pt x="1662" y="248"/>
                  <a:pt x="1628" y="228"/>
                </a:cubicBezTo>
                <a:lnTo>
                  <a:pt x="1596" y="210"/>
                </a:lnTo>
                <a:cubicBezTo>
                  <a:pt x="1549" y="183"/>
                  <a:pt x="1528" y="149"/>
                  <a:pt x="1528" y="107"/>
                </a:cubicBezTo>
                <a:cubicBezTo>
                  <a:pt x="1528" y="56"/>
                  <a:pt x="1572" y="10"/>
                  <a:pt x="1634" y="10"/>
                </a:cubicBezTo>
                <a:cubicBezTo>
                  <a:pt x="1697" y="10"/>
                  <a:pt x="1740" y="50"/>
                  <a:pt x="1741" y="112"/>
                </a:cubicBezTo>
                <a:lnTo>
                  <a:pt x="1669" y="112"/>
                </a:lnTo>
                <a:cubicBezTo>
                  <a:pt x="1667" y="86"/>
                  <a:pt x="1654" y="71"/>
                  <a:pt x="1632" y="71"/>
                </a:cubicBezTo>
                <a:cubicBezTo>
                  <a:pt x="1614" y="71"/>
                  <a:pt x="1599" y="85"/>
                  <a:pt x="1599" y="104"/>
                </a:cubicBezTo>
                <a:cubicBezTo>
                  <a:pt x="1599" y="124"/>
                  <a:pt x="1611" y="139"/>
                  <a:pt x="1649" y="160"/>
                </a:cubicBezTo>
                <a:lnTo>
                  <a:pt x="1673" y="174"/>
                </a:lnTo>
                <a:cubicBezTo>
                  <a:pt x="1722" y="201"/>
                  <a:pt x="1746" y="240"/>
                  <a:pt x="1746" y="286"/>
                </a:cubicBezTo>
                <a:cubicBezTo>
                  <a:pt x="1746" y="344"/>
                  <a:pt x="1703" y="385"/>
                  <a:pt x="1638" y="385"/>
                </a:cubicBezTo>
                <a:cubicBezTo>
                  <a:pt x="1569" y="385"/>
                  <a:pt x="1526" y="342"/>
                  <a:pt x="1525" y="275"/>
                </a:cubicBezTo>
                <a:close/>
                <a:moveTo>
                  <a:pt x="1307" y="344"/>
                </a:moveTo>
                <a:lnTo>
                  <a:pt x="1307" y="344"/>
                </a:lnTo>
                <a:cubicBezTo>
                  <a:pt x="1307" y="324"/>
                  <a:pt x="1324" y="306"/>
                  <a:pt x="1345" y="306"/>
                </a:cubicBezTo>
                <a:cubicBezTo>
                  <a:pt x="1366" y="306"/>
                  <a:pt x="1383" y="324"/>
                  <a:pt x="1383" y="344"/>
                </a:cubicBezTo>
                <a:cubicBezTo>
                  <a:pt x="1383" y="365"/>
                  <a:pt x="1366" y="383"/>
                  <a:pt x="1345" y="383"/>
                </a:cubicBezTo>
                <a:cubicBezTo>
                  <a:pt x="1324" y="383"/>
                  <a:pt x="1307" y="365"/>
                  <a:pt x="1307" y="344"/>
                </a:cubicBezTo>
                <a:close/>
                <a:moveTo>
                  <a:pt x="1117" y="431"/>
                </a:moveTo>
                <a:lnTo>
                  <a:pt x="1117" y="431"/>
                </a:lnTo>
                <a:cubicBezTo>
                  <a:pt x="1131" y="431"/>
                  <a:pt x="1149" y="423"/>
                  <a:pt x="1155" y="401"/>
                </a:cubicBezTo>
                <a:lnTo>
                  <a:pt x="1161" y="377"/>
                </a:lnTo>
                <a:lnTo>
                  <a:pt x="1080" y="118"/>
                </a:lnTo>
                <a:lnTo>
                  <a:pt x="1147" y="118"/>
                </a:lnTo>
                <a:lnTo>
                  <a:pt x="1192" y="287"/>
                </a:lnTo>
                <a:lnTo>
                  <a:pt x="1195" y="287"/>
                </a:lnTo>
                <a:lnTo>
                  <a:pt x="1233" y="118"/>
                </a:lnTo>
                <a:lnTo>
                  <a:pt x="1301" y="118"/>
                </a:lnTo>
                <a:lnTo>
                  <a:pt x="1221" y="405"/>
                </a:lnTo>
                <a:cubicBezTo>
                  <a:pt x="1204" y="465"/>
                  <a:pt x="1163" y="488"/>
                  <a:pt x="1126" y="488"/>
                </a:cubicBezTo>
                <a:cubicBezTo>
                  <a:pt x="1111" y="488"/>
                  <a:pt x="1101" y="486"/>
                  <a:pt x="1091" y="483"/>
                </a:cubicBezTo>
                <a:lnTo>
                  <a:pt x="1091" y="427"/>
                </a:lnTo>
                <a:cubicBezTo>
                  <a:pt x="1100" y="430"/>
                  <a:pt x="1109" y="431"/>
                  <a:pt x="1117" y="431"/>
                </a:cubicBezTo>
                <a:close/>
                <a:moveTo>
                  <a:pt x="1021" y="385"/>
                </a:moveTo>
                <a:lnTo>
                  <a:pt x="1021" y="385"/>
                </a:lnTo>
                <a:cubicBezTo>
                  <a:pt x="970" y="385"/>
                  <a:pt x="937" y="349"/>
                  <a:pt x="937" y="304"/>
                </a:cubicBezTo>
                <a:lnTo>
                  <a:pt x="937" y="173"/>
                </a:lnTo>
                <a:lnTo>
                  <a:pt x="891" y="173"/>
                </a:lnTo>
                <a:lnTo>
                  <a:pt x="891" y="118"/>
                </a:lnTo>
                <a:lnTo>
                  <a:pt x="898" y="118"/>
                </a:lnTo>
                <a:cubicBezTo>
                  <a:pt x="929" y="118"/>
                  <a:pt x="944" y="100"/>
                  <a:pt x="946" y="69"/>
                </a:cubicBezTo>
                <a:lnTo>
                  <a:pt x="947" y="44"/>
                </a:lnTo>
                <a:lnTo>
                  <a:pt x="1003" y="44"/>
                </a:lnTo>
                <a:lnTo>
                  <a:pt x="1003" y="118"/>
                </a:lnTo>
                <a:lnTo>
                  <a:pt x="1058" y="118"/>
                </a:lnTo>
                <a:lnTo>
                  <a:pt x="1058" y="173"/>
                </a:lnTo>
                <a:lnTo>
                  <a:pt x="1003" y="173"/>
                </a:lnTo>
                <a:lnTo>
                  <a:pt x="1003" y="297"/>
                </a:lnTo>
                <a:cubicBezTo>
                  <a:pt x="1003" y="315"/>
                  <a:pt x="1016" y="328"/>
                  <a:pt x="1035" y="328"/>
                </a:cubicBezTo>
                <a:cubicBezTo>
                  <a:pt x="1042" y="328"/>
                  <a:pt x="1049" y="326"/>
                  <a:pt x="1054" y="325"/>
                </a:cubicBezTo>
                <a:lnTo>
                  <a:pt x="1054" y="379"/>
                </a:lnTo>
                <a:cubicBezTo>
                  <a:pt x="1044" y="383"/>
                  <a:pt x="1032" y="385"/>
                  <a:pt x="1021" y="385"/>
                </a:cubicBezTo>
                <a:close/>
                <a:moveTo>
                  <a:pt x="804" y="219"/>
                </a:moveTo>
                <a:lnTo>
                  <a:pt x="804" y="219"/>
                </a:lnTo>
                <a:cubicBezTo>
                  <a:pt x="802" y="186"/>
                  <a:pt x="789" y="167"/>
                  <a:pt x="769" y="167"/>
                </a:cubicBezTo>
                <a:cubicBezTo>
                  <a:pt x="747" y="167"/>
                  <a:pt x="733" y="186"/>
                  <a:pt x="730" y="219"/>
                </a:cubicBezTo>
                <a:lnTo>
                  <a:pt x="804" y="219"/>
                </a:lnTo>
                <a:close/>
                <a:moveTo>
                  <a:pt x="663" y="248"/>
                </a:moveTo>
                <a:lnTo>
                  <a:pt x="663" y="248"/>
                </a:lnTo>
                <a:cubicBezTo>
                  <a:pt x="663" y="164"/>
                  <a:pt x="705" y="111"/>
                  <a:pt x="769" y="111"/>
                </a:cubicBezTo>
                <a:cubicBezTo>
                  <a:pt x="831" y="111"/>
                  <a:pt x="872" y="162"/>
                  <a:pt x="872" y="246"/>
                </a:cubicBezTo>
                <a:cubicBezTo>
                  <a:pt x="872" y="250"/>
                  <a:pt x="872" y="255"/>
                  <a:pt x="871" y="264"/>
                </a:cubicBezTo>
                <a:lnTo>
                  <a:pt x="729" y="264"/>
                </a:lnTo>
                <a:cubicBezTo>
                  <a:pt x="730" y="303"/>
                  <a:pt x="745" y="330"/>
                  <a:pt x="771" y="330"/>
                </a:cubicBezTo>
                <a:cubicBezTo>
                  <a:pt x="788" y="330"/>
                  <a:pt x="801" y="319"/>
                  <a:pt x="804" y="298"/>
                </a:cubicBezTo>
                <a:lnTo>
                  <a:pt x="870" y="298"/>
                </a:lnTo>
                <a:cubicBezTo>
                  <a:pt x="864" y="351"/>
                  <a:pt x="825" y="385"/>
                  <a:pt x="771" y="385"/>
                </a:cubicBezTo>
                <a:cubicBezTo>
                  <a:pt x="703" y="385"/>
                  <a:pt x="663" y="331"/>
                  <a:pt x="663" y="248"/>
                </a:cubicBezTo>
                <a:close/>
                <a:moveTo>
                  <a:pt x="608" y="0"/>
                </a:moveTo>
                <a:lnTo>
                  <a:pt x="608" y="0"/>
                </a:lnTo>
                <a:cubicBezTo>
                  <a:pt x="631" y="0"/>
                  <a:pt x="653" y="7"/>
                  <a:pt x="664" y="17"/>
                </a:cubicBezTo>
                <a:lnTo>
                  <a:pt x="641" y="65"/>
                </a:lnTo>
                <a:cubicBezTo>
                  <a:pt x="633" y="61"/>
                  <a:pt x="626" y="58"/>
                  <a:pt x="618" y="58"/>
                </a:cubicBezTo>
                <a:cubicBezTo>
                  <a:pt x="600" y="58"/>
                  <a:pt x="590" y="70"/>
                  <a:pt x="590" y="90"/>
                </a:cubicBezTo>
                <a:lnTo>
                  <a:pt x="590" y="118"/>
                </a:lnTo>
                <a:lnTo>
                  <a:pt x="645" y="118"/>
                </a:lnTo>
                <a:lnTo>
                  <a:pt x="645" y="173"/>
                </a:lnTo>
                <a:lnTo>
                  <a:pt x="590" y="173"/>
                </a:lnTo>
                <a:lnTo>
                  <a:pt x="590" y="378"/>
                </a:lnTo>
                <a:lnTo>
                  <a:pt x="524" y="378"/>
                </a:lnTo>
                <a:lnTo>
                  <a:pt x="524" y="173"/>
                </a:lnTo>
                <a:lnTo>
                  <a:pt x="478" y="173"/>
                </a:lnTo>
                <a:lnTo>
                  <a:pt x="478" y="118"/>
                </a:lnTo>
                <a:lnTo>
                  <a:pt x="524" y="118"/>
                </a:lnTo>
                <a:lnTo>
                  <a:pt x="524" y="85"/>
                </a:lnTo>
                <a:cubicBezTo>
                  <a:pt x="524" y="30"/>
                  <a:pt x="562" y="0"/>
                  <a:pt x="608" y="0"/>
                </a:cubicBezTo>
                <a:close/>
                <a:moveTo>
                  <a:pt x="344" y="329"/>
                </a:moveTo>
                <a:lnTo>
                  <a:pt x="344" y="329"/>
                </a:lnTo>
                <a:cubicBezTo>
                  <a:pt x="367" y="329"/>
                  <a:pt x="383" y="309"/>
                  <a:pt x="383" y="278"/>
                </a:cubicBezTo>
                <a:lnTo>
                  <a:pt x="383" y="261"/>
                </a:lnTo>
                <a:lnTo>
                  <a:pt x="368" y="264"/>
                </a:lnTo>
                <a:cubicBezTo>
                  <a:pt x="336" y="269"/>
                  <a:pt x="319" y="283"/>
                  <a:pt x="319" y="303"/>
                </a:cubicBezTo>
                <a:cubicBezTo>
                  <a:pt x="319" y="319"/>
                  <a:pt x="330" y="329"/>
                  <a:pt x="344" y="329"/>
                </a:cubicBezTo>
                <a:close/>
                <a:moveTo>
                  <a:pt x="253" y="310"/>
                </a:moveTo>
                <a:lnTo>
                  <a:pt x="253" y="310"/>
                </a:lnTo>
                <a:cubicBezTo>
                  <a:pt x="253" y="260"/>
                  <a:pt x="290" y="229"/>
                  <a:pt x="354" y="221"/>
                </a:cubicBezTo>
                <a:lnTo>
                  <a:pt x="383" y="217"/>
                </a:lnTo>
                <a:lnTo>
                  <a:pt x="383" y="200"/>
                </a:lnTo>
                <a:cubicBezTo>
                  <a:pt x="383" y="179"/>
                  <a:pt x="371" y="168"/>
                  <a:pt x="354" y="168"/>
                </a:cubicBezTo>
                <a:cubicBezTo>
                  <a:pt x="336" y="168"/>
                  <a:pt x="323" y="180"/>
                  <a:pt x="322" y="199"/>
                </a:cubicBezTo>
                <a:lnTo>
                  <a:pt x="256" y="199"/>
                </a:lnTo>
                <a:cubicBezTo>
                  <a:pt x="260" y="147"/>
                  <a:pt x="299" y="111"/>
                  <a:pt x="355" y="111"/>
                </a:cubicBezTo>
                <a:cubicBezTo>
                  <a:pt x="410" y="111"/>
                  <a:pt x="448" y="147"/>
                  <a:pt x="448" y="204"/>
                </a:cubicBezTo>
                <a:lnTo>
                  <a:pt x="448" y="316"/>
                </a:lnTo>
                <a:cubicBezTo>
                  <a:pt x="448" y="326"/>
                  <a:pt x="454" y="333"/>
                  <a:pt x="464" y="333"/>
                </a:cubicBezTo>
                <a:cubicBezTo>
                  <a:pt x="466" y="333"/>
                  <a:pt x="468" y="333"/>
                  <a:pt x="471" y="332"/>
                </a:cubicBezTo>
                <a:lnTo>
                  <a:pt x="471" y="380"/>
                </a:lnTo>
                <a:cubicBezTo>
                  <a:pt x="463" y="382"/>
                  <a:pt x="455" y="383"/>
                  <a:pt x="447" y="383"/>
                </a:cubicBezTo>
                <a:cubicBezTo>
                  <a:pt x="422" y="383"/>
                  <a:pt x="400" y="372"/>
                  <a:pt x="394" y="346"/>
                </a:cubicBezTo>
                <a:cubicBezTo>
                  <a:pt x="384" y="365"/>
                  <a:pt x="364" y="385"/>
                  <a:pt x="329" y="385"/>
                </a:cubicBezTo>
                <a:cubicBezTo>
                  <a:pt x="284" y="385"/>
                  <a:pt x="253" y="356"/>
                  <a:pt x="253" y="310"/>
                </a:cubicBezTo>
                <a:close/>
                <a:moveTo>
                  <a:pt x="0" y="275"/>
                </a:moveTo>
                <a:lnTo>
                  <a:pt x="0" y="275"/>
                </a:lnTo>
                <a:lnTo>
                  <a:pt x="71" y="275"/>
                </a:lnTo>
                <a:cubicBezTo>
                  <a:pt x="73" y="309"/>
                  <a:pt x="89" y="324"/>
                  <a:pt x="113" y="324"/>
                </a:cubicBezTo>
                <a:cubicBezTo>
                  <a:pt x="136" y="324"/>
                  <a:pt x="151" y="310"/>
                  <a:pt x="151" y="286"/>
                </a:cubicBezTo>
                <a:cubicBezTo>
                  <a:pt x="151" y="264"/>
                  <a:pt x="137" y="248"/>
                  <a:pt x="103" y="228"/>
                </a:cubicBezTo>
                <a:lnTo>
                  <a:pt x="71" y="210"/>
                </a:lnTo>
                <a:cubicBezTo>
                  <a:pt x="23" y="183"/>
                  <a:pt x="3" y="149"/>
                  <a:pt x="3" y="107"/>
                </a:cubicBezTo>
                <a:cubicBezTo>
                  <a:pt x="3" y="56"/>
                  <a:pt x="47" y="10"/>
                  <a:pt x="108" y="10"/>
                </a:cubicBezTo>
                <a:cubicBezTo>
                  <a:pt x="171" y="10"/>
                  <a:pt x="214" y="50"/>
                  <a:pt x="216" y="112"/>
                </a:cubicBezTo>
                <a:lnTo>
                  <a:pt x="144" y="112"/>
                </a:lnTo>
                <a:cubicBezTo>
                  <a:pt x="141" y="86"/>
                  <a:pt x="129" y="71"/>
                  <a:pt x="107" y="71"/>
                </a:cubicBezTo>
                <a:cubicBezTo>
                  <a:pt x="89" y="71"/>
                  <a:pt x="74" y="85"/>
                  <a:pt x="74" y="104"/>
                </a:cubicBezTo>
                <a:cubicBezTo>
                  <a:pt x="74" y="124"/>
                  <a:pt x="86" y="139"/>
                  <a:pt x="123" y="160"/>
                </a:cubicBezTo>
                <a:lnTo>
                  <a:pt x="148" y="174"/>
                </a:lnTo>
                <a:cubicBezTo>
                  <a:pt x="197" y="201"/>
                  <a:pt x="220" y="240"/>
                  <a:pt x="220" y="286"/>
                </a:cubicBezTo>
                <a:cubicBezTo>
                  <a:pt x="220" y="344"/>
                  <a:pt x="178" y="385"/>
                  <a:pt x="113" y="385"/>
                </a:cubicBezTo>
                <a:cubicBezTo>
                  <a:pt x="44" y="385"/>
                  <a:pt x="1" y="342"/>
                  <a:pt x="0" y="275"/>
                </a:cubicBez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5857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UL Solutions" descr="UL Solutions">
            <a:extLst>
              <a:ext uri="{FF2B5EF4-FFF2-40B4-BE49-F238E27FC236}">
                <a16:creationId xmlns:a16="http://schemas.microsoft.com/office/drawing/2014/main" id="{E20FC1DD-C7DA-62DB-1CD2-F957E9A4EC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901947" y="1885950"/>
            <a:ext cx="3340106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1335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Red">
    <p:bg>
      <p:bgPr>
        <a:solidFill>
          <a:srgbClr val="CA01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UL Solutions">
            <a:extLst>
              <a:ext uri="{FF2B5EF4-FFF2-40B4-BE49-F238E27FC236}">
                <a16:creationId xmlns:a16="http://schemas.microsoft.com/office/drawing/2014/main" id="{4362CD0A-F993-0404-CC14-A4AEC2BFB5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2901951" y="1885950"/>
            <a:ext cx="3340103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0576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UL Solutions" descr="UL Solutions">
            <a:extLst>
              <a:ext uri="{FF2B5EF4-FFF2-40B4-BE49-F238E27FC236}">
                <a16:creationId xmlns:a16="http://schemas.microsoft.com/office/drawing/2014/main" id="{C3BD79BD-6761-8DE7-9424-173C45BE4D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11479" y="411479"/>
            <a:ext cx="1336042" cy="548640"/>
          </a:xfrm>
          <a:prstGeom prst="rect">
            <a:avLst/>
          </a:prstGeom>
        </p:spPr>
      </p:pic>
      <p:sp>
        <p:nvSpPr>
          <p:cNvPr id="6" name="TextBox">
            <a:extLst>
              <a:ext uri="{FF2B5EF4-FFF2-40B4-BE49-F238E27FC236}">
                <a16:creationId xmlns:a16="http://schemas.microsoft.com/office/drawing/2014/main" id="{6AB7A281-3456-BF33-0A82-04E98EC29E80}"/>
              </a:ext>
            </a:extLst>
          </p:cNvPr>
          <p:cNvSpPr txBox="1"/>
          <p:nvPr userDrawn="1"/>
        </p:nvSpPr>
        <p:spPr>
          <a:xfrm>
            <a:off x="411162" y="1280159"/>
            <a:ext cx="4114800" cy="155448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marL="0" indent="0">
              <a:lnSpc>
                <a:spcPct val="85000"/>
              </a:lnSpc>
              <a:spcBef>
                <a:spcPts val="0"/>
              </a:spcBef>
              <a:buSzPct val="100000"/>
              <a:buFontTx/>
              <a:buNone/>
            </a:pPr>
            <a:r>
              <a:rPr lang="en-US" sz="3600" dirty="0">
                <a:latin typeface="+mj-lt"/>
              </a:rPr>
              <a:t>Thank you</a:t>
            </a:r>
          </a:p>
        </p:txBody>
      </p:sp>
      <p:sp>
        <p:nvSpPr>
          <p:cNvPr id="10" name="TextBox">
            <a:extLst>
              <a:ext uri="{FF2B5EF4-FFF2-40B4-BE49-F238E27FC236}">
                <a16:creationId xmlns:a16="http://schemas.microsoft.com/office/drawing/2014/main" id="{0C70F0C6-D2F2-BDD4-2986-64FAA9B11884}"/>
              </a:ext>
            </a:extLst>
          </p:cNvPr>
          <p:cNvSpPr txBox="1"/>
          <p:nvPr userDrawn="1"/>
        </p:nvSpPr>
        <p:spPr>
          <a:xfrm>
            <a:off x="411163" y="4069080"/>
            <a:ext cx="4114800" cy="27432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00000"/>
              </a:lnSpc>
              <a:spcBef>
                <a:spcPts val="900"/>
              </a:spcBef>
              <a:buSzPct val="100000"/>
            </a:pPr>
            <a:r>
              <a:rPr lang="en-US" sz="1000" b="1" dirty="0" err="1"/>
              <a:t>UL.com</a:t>
            </a:r>
            <a:r>
              <a:rPr lang="en-US" sz="1000" b="1" dirty="0"/>
              <a:t>/Solutions</a:t>
            </a:r>
          </a:p>
        </p:txBody>
      </p:sp>
    </p:spTree>
    <p:extLst>
      <p:ext uri="{BB962C8B-B14F-4D97-AF65-F5344CB8AC3E}">
        <p14:creationId xmlns:p14="http://schemas.microsoft.com/office/powerpoint/2010/main" val="4531755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White Straplin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UL Solutions" descr="UL Solutions">
            <a:extLst>
              <a:ext uri="{FF2B5EF4-FFF2-40B4-BE49-F238E27FC236}">
                <a16:creationId xmlns:a16="http://schemas.microsoft.com/office/drawing/2014/main" id="{44A5ECBA-8D4D-A083-2BE7-7E75999790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11479" y="411479"/>
            <a:ext cx="1336042" cy="548640"/>
          </a:xfrm>
          <a:prstGeom prst="rect">
            <a:avLst/>
          </a:prstGeom>
        </p:spPr>
      </p:pic>
      <p:sp>
        <p:nvSpPr>
          <p:cNvPr id="10" name="TextBox">
            <a:extLst>
              <a:ext uri="{FF2B5EF4-FFF2-40B4-BE49-F238E27FC236}">
                <a16:creationId xmlns:a16="http://schemas.microsoft.com/office/drawing/2014/main" id="{F5EE8989-D097-37CF-26B3-B5DB3FFCE595}"/>
              </a:ext>
            </a:extLst>
          </p:cNvPr>
          <p:cNvSpPr txBox="1"/>
          <p:nvPr userDrawn="1"/>
        </p:nvSpPr>
        <p:spPr>
          <a:xfrm>
            <a:off x="411162" y="1280159"/>
            <a:ext cx="4114800" cy="155448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marL="0" indent="0">
              <a:lnSpc>
                <a:spcPct val="85000"/>
              </a:lnSpc>
              <a:spcBef>
                <a:spcPts val="0"/>
              </a:spcBef>
              <a:buSzPct val="100000"/>
              <a:buFontTx/>
              <a:buNone/>
            </a:pPr>
            <a:r>
              <a:rPr lang="en-US" sz="3600" dirty="0">
                <a:latin typeface="+mj-lt"/>
              </a:rPr>
              <a:t>Thank you</a:t>
            </a:r>
          </a:p>
        </p:txBody>
      </p:sp>
      <p:sp>
        <p:nvSpPr>
          <p:cNvPr id="7" name="TextBox">
            <a:extLst>
              <a:ext uri="{FF2B5EF4-FFF2-40B4-BE49-F238E27FC236}">
                <a16:creationId xmlns:a16="http://schemas.microsoft.com/office/drawing/2014/main" id="{9233F5F2-BCF2-D1D8-8388-869B1FB77B29}"/>
              </a:ext>
            </a:extLst>
          </p:cNvPr>
          <p:cNvSpPr txBox="1"/>
          <p:nvPr userDrawn="1"/>
        </p:nvSpPr>
        <p:spPr>
          <a:xfrm>
            <a:off x="411163" y="4069080"/>
            <a:ext cx="4114800" cy="27432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00000"/>
              </a:lnSpc>
              <a:spcBef>
                <a:spcPts val="900"/>
              </a:spcBef>
              <a:buSzPct val="100000"/>
            </a:pPr>
            <a:r>
              <a:rPr lang="en-US" sz="1000" b="1" dirty="0" err="1"/>
              <a:t>UL.com</a:t>
            </a:r>
            <a:r>
              <a:rPr lang="en-US" sz="1000" b="1" dirty="0"/>
              <a:t>/Solutions</a:t>
            </a:r>
          </a:p>
        </p:txBody>
      </p:sp>
      <p:sp>
        <p:nvSpPr>
          <p:cNvPr id="11" name="Safety. Science. Transformation." descr="Safety. Science. Transformation.">
            <a:extLst>
              <a:ext uri="{FF2B5EF4-FFF2-40B4-BE49-F238E27FC236}">
                <a16:creationId xmlns:a16="http://schemas.microsoft.com/office/drawing/2014/main" id="{64FB5B43-BC60-D5A6-3E47-CE45859E7473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411163" y="4542672"/>
            <a:ext cx="1891315" cy="137160"/>
          </a:xfrm>
          <a:custGeom>
            <a:avLst/>
            <a:gdLst>
              <a:gd name="T0" fmla="*/ 6727 w 6749"/>
              <a:gd name="T1" fmla="*/ 23 h 488"/>
              <a:gd name="T2" fmla="*/ 6641 w 6749"/>
              <a:gd name="T3" fmla="*/ 5 h 488"/>
              <a:gd name="T4" fmla="*/ 6593 w 6749"/>
              <a:gd name="T5" fmla="*/ 116 h 488"/>
              <a:gd name="T6" fmla="*/ 6534 w 6749"/>
              <a:gd name="T7" fmla="*/ 306 h 488"/>
              <a:gd name="T8" fmla="*/ 6240 w 6749"/>
              <a:gd name="T9" fmla="*/ 378 h 488"/>
              <a:gd name="T10" fmla="*/ 6375 w 6749"/>
              <a:gd name="T11" fmla="*/ 378 h 488"/>
              <a:gd name="T12" fmla="*/ 6086 w 6749"/>
              <a:gd name="T13" fmla="*/ 327 h 488"/>
              <a:gd name="T14" fmla="*/ 5863 w 6749"/>
              <a:gd name="T15" fmla="*/ 118 h 488"/>
              <a:gd name="T16" fmla="*/ 5896 w 6749"/>
              <a:gd name="T17" fmla="*/ 84 h 488"/>
              <a:gd name="T18" fmla="*/ 5657 w 6749"/>
              <a:gd name="T19" fmla="*/ 118 h 488"/>
              <a:gd name="T20" fmla="*/ 5769 w 6749"/>
              <a:gd name="T21" fmla="*/ 173 h 488"/>
              <a:gd name="T22" fmla="*/ 5566 w 6749"/>
              <a:gd name="T23" fmla="*/ 278 h 488"/>
              <a:gd name="T24" fmla="*/ 5566 w 6749"/>
              <a:gd name="T25" fmla="*/ 217 h 488"/>
              <a:gd name="T26" fmla="*/ 5647 w 6749"/>
              <a:gd name="T27" fmla="*/ 333 h 488"/>
              <a:gd name="T28" fmla="*/ 5170 w 6749"/>
              <a:gd name="T29" fmla="*/ 170 h 488"/>
              <a:gd name="T30" fmla="*/ 5193 w 6749"/>
              <a:gd name="T31" fmla="*/ 111 h 488"/>
              <a:gd name="T32" fmla="*/ 5296 w 6749"/>
              <a:gd name="T33" fmla="*/ 170 h 488"/>
              <a:gd name="T34" fmla="*/ 4947 w 6749"/>
              <a:gd name="T35" fmla="*/ 118 h 488"/>
              <a:gd name="T36" fmla="*/ 4959 w 6749"/>
              <a:gd name="T37" fmla="*/ 378 h 488"/>
              <a:gd name="T38" fmla="*/ 4740 w 6749"/>
              <a:gd name="T39" fmla="*/ 327 h 488"/>
              <a:gd name="T40" fmla="*/ 4578 w 6749"/>
              <a:gd name="T41" fmla="*/ 0 h 488"/>
              <a:gd name="T42" fmla="*/ 4559 w 6749"/>
              <a:gd name="T43" fmla="*/ 173 h 488"/>
              <a:gd name="T44" fmla="*/ 4578 w 6749"/>
              <a:gd name="T45" fmla="*/ 0 h 488"/>
              <a:gd name="T46" fmla="*/ 4240 w 6749"/>
              <a:gd name="T47" fmla="*/ 192 h 488"/>
              <a:gd name="T48" fmla="*/ 4426 w 6749"/>
              <a:gd name="T49" fmla="*/ 306 h 488"/>
              <a:gd name="T50" fmla="*/ 3993 w 6749"/>
              <a:gd name="T51" fmla="*/ 118 h 488"/>
              <a:gd name="T52" fmla="*/ 4128 w 6749"/>
              <a:gd name="T53" fmla="*/ 210 h 488"/>
              <a:gd name="T54" fmla="*/ 3834 w 6749"/>
              <a:gd name="T55" fmla="*/ 329 h 488"/>
              <a:gd name="T56" fmla="*/ 3746 w 6749"/>
              <a:gd name="T57" fmla="*/ 199 h 488"/>
              <a:gd name="T58" fmla="*/ 3884 w 6749"/>
              <a:gd name="T59" fmla="*/ 346 h 488"/>
              <a:gd name="T60" fmla="*/ 3707 w 6749"/>
              <a:gd name="T61" fmla="*/ 115 h 488"/>
              <a:gd name="T62" fmla="*/ 3413 w 6749"/>
              <a:gd name="T63" fmla="*/ 76 h 488"/>
              <a:gd name="T64" fmla="*/ 3413 w 6749"/>
              <a:gd name="T65" fmla="*/ 378 h 488"/>
              <a:gd name="T66" fmla="*/ 3036 w 6749"/>
              <a:gd name="T67" fmla="*/ 219 h 488"/>
              <a:gd name="T68" fmla="*/ 3103 w 6749"/>
              <a:gd name="T69" fmla="*/ 246 h 488"/>
              <a:gd name="T70" fmla="*/ 2650 w 6749"/>
              <a:gd name="T71" fmla="*/ 248 h 488"/>
              <a:gd name="T72" fmla="*/ 2796 w 6749"/>
              <a:gd name="T73" fmla="*/ 288 h 488"/>
              <a:gd name="T74" fmla="*/ 2404 w 6749"/>
              <a:gd name="T75" fmla="*/ 378 h 488"/>
              <a:gd name="T76" fmla="*/ 2538 w 6749"/>
              <a:gd name="T77" fmla="*/ 378 h 488"/>
              <a:gd name="T78" fmla="*/ 2148 w 6749"/>
              <a:gd name="T79" fmla="*/ 248 h 488"/>
              <a:gd name="T80" fmla="*/ 2355 w 6749"/>
              <a:gd name="T81" fmla="*/ 298 h 488"/>
              <a:gd name="T82" fmla="*/ 2035 w 6749"/>
              <a:gd name="T83" fmla="*/ 118 h 488"/>
              <a:gd name="T84" fmla="*/ 1778 w 6749"/>
              <a:gd name="T85" fmla="*/ 248 h 488"/>
              <a:gd name="T86" fmla="*/ 1991 w 6749"/>
              <a:gd name="T87" fmla="*/ 288 h 488"/>
              <a:gd name="T88" fmla="*/ 1628 w 6749"/>
              <a:gd name="T89" fmla="*/ 228 h 488"/>
              <a:gd name="T90" fmla="*/ 1649 w 6749"/>
              <a:gd name="T91" fmla="*/ 160 h 488"/>
              <a:gd name="T92" fmla="*/ 1383 w 6749"/>
              <a:gd name="T93" fmla="*/ 344 h 488"/>
              <a:gd name="T94" fmla="*/ 1147 w 6749"/>
              <a:gd name="T95" fmla="*/ 118 h 488"/>
              <a:gd name="T96" fmla="*/ 1091 w 6749"/>
              <a:gd name="T97" fmla="*/ 427 h 488"/>
              <a:gd name="T98" fmla="*/ 898 w 6749"/>
              <a:gd name="T99" fmla="*/ 118 h 488"/>
              <a:gd name="T100" fmla="*/ 1003 w 6749"/>
              <a:gd name="T101" fmla="*/ 297 h 488"/>
              <a:gd name="T102" fmla="*/ 730 w 6749"/>
              <a:gd name="T103" fmla="*/ 219 h 488"/>
              <a:gd name="T104" fmla="*/ 771 w 6749"/>
              <a:gd name="T105" fmla="*/ 330 h 488"/>
              <a:gd name="T106" fmla="*/ 641 w 6749"/>
              <a:gd name="T107" fmla="*/ 65 h 488"/>
              <a:gd name="T108" fmla="*/ 524 w 6749"/>
              <a:gd name="T109" fmla="*/ 378 h 488"/>
              <a:gd name="T110" fmla="*/ 344 w 6749"/>
              <a:gd name="T111" fmla="*/ 329 h 488"/>
              <a:gd name="T112" fmla="*/ 354 w 6749"/>
              <a:gd name="T113" fmla="*/ 221 h 488"/>
              <a:gd name="T114" fmla="*/ 448 w 6749"/>
              <a:gd name="T115" fmla="*/ 316 h 488"/>
              <a:gd name="T116" fmla="*/ 0 w 6749"/>
              <a:gd name="T117" fmla="*/ 275 h 488"/>
              <a:gd name="T118" fmla="*/ 108 w 6749"/>
              <a:gd name="T119" fmla="*/ 10 h 488"/>
              <a:gd name="T120" fmla="*/ 113 w 6749"/>
              <a:gd name="T121" fmla="*/ 385 h 4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6749" h="488">
                <a:moveTo>
                  <a:pt x="6715" y="5"/>
                </a:moveTo>
                <a:lnTo>
                  <a:pt x="6715" y="5"/>
                </a:lnTo>
                <a:lnTo>
                  <a:pt x="6749" y="5"/>
                </a:lnTo>
                <a:lnTo>
                  <a:pt x="6749" y="116"/>
                </a:lnTo>
                <a:lnTo>
                  <a:pt x="6727" y="116"/>
                </a:lnTo>
                <a:lnTo>
                  <a:pt x="6727" y="41"/>
                </a:lnTo>
                <a:cubicBezTo>
                  <a:pt x="6727" y="39"/>
                  <a:pt x="6727" y="36"/>
                  <a:pt x="6727" y="32"/>
                </a:cubicBezTo>
                <a:cubicBezTo>
                  <a:pt x="6727" y="28"/>
                  <a:pt x="6727" y="25"/>
                  <a:pt x="6727" y="23"/>
                </a:cubicBezTo>
                <a:lnTo>
                  <a:pt x="6706" y="116"/>
                </a:lnTo>
                <a:lnTo>
                  <a:pt x="6683" y="116"/>
                </a:lnTo>
                <a:lnTo>
                  <a:pt x="6662" y="23"/>
                </a:lnTo>
                <a:cubicBezTo>
                  <a:pt x="6662" y="25"/>
                  <a:pt x="6662" y="28"/>
                  <a:pt x="6662" y="32"/>
                </a:cubicBezTo>
                <a:cubicBezTo>
                  <a:pt x="6662" y="36"/>
                  <a:pt x="6662" y="39"/>
                  <a:pt x="6662" y="41"/>
                </a:cubicBezTo>
                <a:lnTo>
                  <a:pt x="6662" y="116"/>
                </a:lnTo>
                <a:lnTo>
                  <a:pt x="6641" y="116"/>
                </a:lnTo>
                <a:lnTo>
                  <a:pt x="6641" y="5"/>
                </a:lnTo>
                <a:lnTo>
                  <a:pt x="6675" y="5"/>
                </a:lnTo>
                <a:lnTo>
                  <a:pt x="6695" y="92"/>
                </a:lnTo>
                <a:lnTo>
                  <a:pt x="6715" y="5"/>
                </a:lnTo>
                <a:close/>
                <a:moveTo>
                  <a:pt x="6627" y="5"/>
                </a:moveTo>
                <a:lnTo>
                  <a:pt x="6627" y="5"/>
                </a:lnTo>
                <a:lnTo>
                  <a:pt x="6627" y="24"/>
                </a:lnTo>
                <a:lnTo>
                  <a:pt x="6593" y="24"/>
                </a:lnTo>
                <a:lnTo>
                  <a:pt x="6593" y="116"/>
                </a:lnTo>
                <a:lnTo>
                  <a:pt x="6570" y="116"/>
                </a:lnTo>
                <a:lnTo>
                  <a:pt x="6570" y="24"/>
                </a:lnTo>
                <a:lnTo>
                  <a:pt x="6536" y="24"/>
                </a:lnTo>
                <a:lnTo>
                  <a:pt x="6536" y="5"/>
                </a:lnTo>
                <a:lnTo>
                  <a:pt x="6627" y="5"/>
                </a:lnTo>
                <a:close/>
                <a:moveTo>
                  <a:pt x="6495" y="344"/>
                </a:moveTo>
                <a:lnTo>
                  <a:pt x="6495" y="344"/>
                </a:lnTo>
                <a:cubicBezTo>
                  <a:pt x="6495" y="324"/>
                  <a:pt x="6512" y="306"/>
                  <a:pt x="6534" y="306"/>
                </a:cubicBezTo>
                <a:cubicBezTo>
                  <a:pt x="6554" y="306"/>
                  <a:pt x="6571" y="324"/>
                  <a:pt x="6571" y="344"/>
                </a:cubicBezTo>
                <a:cubicBezTo>
                  <a:pt x="6571" y="365"/>
                  <a:pt x="6554" y="383"/>
                  <a:pt x="6534" y="383"/>
                </a:cubicBezTo>
                <a:cubicBezTo>
                  <a:pt x="6512" y="383"/>
                  <a:pt x="6495" y="365"/>
                  <a:pt x="6495" y="344"/>
                </a:cubicBezTo>
                <a:close/>
                <a:moveTo>
                  <a:pt x="6343" y="169"/>
                </a:moveTo>
                <a:lnTo>
                  <a:pt x="6343" y="169"/>
                </a:lnTo>
                <a:cubicBezTo>
                  <a:pt x="6324" y="169"/>
                  <a:pt x="6306" y="182"/>
                  <a:pt x="6306" y="213"/>
                </a:cubicBezTo>
                <a:lnTo>
                  <a:pt x="6306" y="378"/>
                </a:lnTo>
                <a:lnTo>
                  <a:pt x="6240" y="378"/>
                </a:lnTo>
                <a:lnTo>
                  <a:pt x="6240" y="118"/>
                </a:lnTo>
                <a:lnTo>
                  <a:pt x="6295" y="118"/>
                </a:lnTo>
                <a:lnTo>
                  <a:pt x="6300" y="144"/>
                </a:lnTo>
                <a:lnTo>
                  <a:pt x="6303" y="144"/>
                </a:lnTo>
                <a:cubicBezTo>
                  <a:pt x="6311" y="131"/>
                  <a:pt x="6330" y="111"/>
                  <a:pt x="6364" y="111"/>
                </a:cubicBezTo>
                <a:cubicBezTo>
                  <a:pt x="6407" y="111"/>
                  <a:pt x="6441" y="142"/>
                  <a:pt x="6441" y="196"/>
                </a:cubicBezTo>
                <a:lnTo>
                  <a:pt x="6441" y="378"/>
                </a:lnTo>
                <a:lnTo>
                  <a:pt x="6375" y="378"/>
                </a:lnTo>
                <a:lnTo>
                  <a:pt x="6375" y="210"/>
                </a:lnTo>
                <a:cubicBezTo>
                  <a:pt x="6375" y="182"/>
                  <a:pt x="6361" y="169"/>
                  <a:pt x="6343" y="169"/>
                </a:cubicBezTo>
                <a:close/>
                <a:moveTo>
                  <a:pt x="6086" y="327"/>
                </a:moveTo>
                <a:lnTo>
                  <a:pt x="6086" y="327"/>
                </a:lnTo>
                <a:cubicBezTo>
                  <a:pt x="6112" y="327"/>
                  <a:pt x="6128" y="297"/>
                  <a:pt x="6128" y="248"/>
                </a:cubicBezTo>
                <a:cubicBezTo>
                  <a:pt x="6128" y="199"/>
                  <a:pt x="6112" y="169"/>
                  <a:pt x="6086" y="169"/>
                </a:cubicBezTo>
                <a:cubicBezTo>
                  <a:pt x="6059" y="169"/>
                  <a:pt x="6043" y="199"/>
                  <a:pt x="6043" y="248"/>
                </a:cubicBezTo>
                <a:cubicBezTo>
                  <a:pt x="6043" y="297"/>
                  <a:pt x="6059" y="327"/>
                  <a:pt x="6086" y="327"/>
                </a:cubicBezTo>
                <a:close/>
                <a:moveTo>
                  <a:pt x="5977" y="248"/>
                </a:moveTo>
                <a:lnTo>
                  <a:pt x="5977" y="248"/>
                </a:lnTo>
                <a:cubicBezTo>
                  <a:pt x="5977" y="164"/>
                  <a:pt x="6020" y="111"/>
                  <a:pt x="6086" y="111"/>
                </a:cubicBezTo>
                <a:cubicBezTo>
                  <a:pt x="6151" y="111"/>
                  <a:pt x="6195" y="164"/>
                  <a:pt x="6195" y="248"/>
                </a:cubicBezTo>
                <a:cubicBezTo>
                  <a:pt x="6195" y="332"/>
                  <a:pt x="6151" y="385"/>
                  <a:pt x="6086" y="385"/>
                </a:cubicBezTo>
                <a:cubicBezTo>
                  <a:pt x="6020" y="385"/>
                  <a:pt x="5977" y="332"/>
                  <a:pt x="5977" y="248"/>
                </a:cubicBezTo>
                <a:close/>
                <a:moveTo>
                  <a:pt x="5863" y="118"/>
                </a:moveTo>
                <a:lnTo>
                  <a:pt x="5863" y="118"/>
                </a:lnTo>
                <a:lnTo>
                  <a:pt x="5929" y="118"/>
                </a:lnTo>
                <a:lnTo>
                  <a:pt x="5929" y="378"/>
                </a:lnTo>
                <a:lnTo>
                  <a:pt x="5863" y="378"/>
                </a:lnTo>
                <a:lnTo>
                  <a:pt x="5863" y="118"/>
                </a:lnTo>
                <a:close/>
                <a:moveTo>
                  <a:pt x="5896" y="3"/>
                </a:moveTo>
                <a:lnTo>
                  <a:pt x="5896" y="3"/>
                </a:lnTo>
                <a:cubicBezTo>
                  <a:pt x="5918" y="3"/>
                  <a:pt x="5937" y="21"/>
                  <a:pt x="5937" y="43"/>
                </a:cubicBezTo>
                <a:cubicBezTo>
                  <a:pt x="5937" y="66"/>
                  <a:pt x="5918" y="84"/>
                  <a:pt x="5896" y="84"/>
                </a:cubicBezTo>
                <a:cubicBezTo>
                  <a:pt x="5874" y="84"/>
                  <a:pt x="5856" y="66"/>
                  <a:pt x="5856" y="43"/>
                </a:cubicBezTo>
                <a:cubicBezTo>
                  <a:pt x="5856" y="21"/>
                  <a:pt x="5874" y="3"/>
                  <a:pt x="5896" y="3"/>
                </a:cubicBezTo>
                <a:close/>
                <a:moveTo>
                  <a:pt x="5787" y="385"/>
                </a:moveTo>
                <a:lnTo>
                  <a:pt x="5787" y="385"/>
                </a:lnTo>
                <a:cubicBezTo>
                  <a:pt x="5737" y="385"/>
                  <a:pt x="5704" y="349"/>
                  <a:pt x="5704" y="304"/>
                </a:cubicBezTo>
                <a:lnTo>
                  <a:pt x="5704" y="173"/>
                </a:lnTo>
                <a:lnTo>
                  <a:pt x="5657" y="173"/>
                </a:lnTo>
                <a:lnTo>
                  <a:pt x="5657" y="118"/>
                </a:lnTo>
                <a:lnTo>
                  <a:pt x="5665" y="118"/>
                </a:lnTo>
                <a:cubicBezTo>
                  <a:pt x="5696" y="118"/>
                  <a:pt x="5711" y="100"/>
                  <a:pt x="5712" y="69"/>
                </a:cubicBezTo>
                <a:lnTo>
                  <a:pt x="5713" y="44"/>
                </a:lnTo>
                <a:lnTo>
                  <a:pt x="5769" y="44"/>
                </a:lnTo>
                <a:lnTo>
                  <a:pt x="5769" y="118"/>
                </a:lnTo>
                <a:lnTo>
                  <a:pt x="5825" y="118"/>
                </a:lnTo>
                <a:lnTo>
                  <a:pt x="5825" y="173"/>
                </a:lnTo>
                <a:lnTo>
                  <a:pt x="5769" y="173"/>
                </a:lnTo>
                <a:lnTo>
                  <a:pt x="5769" y="297"/>
                </a:lnTo>
                <a:cubicBezTo>
                  <a:pt x="5769" y="315"/>
                  <a:pt x="5783" y="328"/>
                  <a:pt x="5802" y="328"/>
                </a:cubicBezTo>
                <a:cubicBezTo>
                  <a:pt x="5809" y="328"/>
                  <a:pt x="5815" y="326"/>
                  <a:pt x="5820" y="325"/>
                </a:cubicBezTo>
                <a:lnTo>
                  <a:pt x="5820" y="379"/>
                </a:lnTo>
                <a:cubicBezTo>
                  <a:pt x="5811" y="383"/>
                  <a:pt x="5799" y="385"/>
                  <a:pt x="5787" y="385"/>
                </a:cubicBezTo>
                <a:close/>
                <a:moveTo>
                  <a:pt x="5527" y="329"/>
                </a:moveTo>
                <a:lnTo>
                  <a:pt x="5527" y="329"/>
                </a:lnTo>
                <a:cubicBezTo>
                  <a:pt x="5550" y="329"/>
                  <a:pt x="5566" y="309"/>
                  <a:pt x="5566" y="278"/>
                </a:cubicBezTo>
                <a:lnTo>
                  <a:pt x="5566" y="261"/>
                </a:lnTo>
                <a:lnTo>
                  <a:pt x="5551" y="264"/>
                </a:lnTo>
                <a:cubicBezTo>
                  <a:pt x="5519" y="269"/>
                  <a:pt x="5502" y="283"/>
                  <a:pt x="5502" y="303"/>
                </a:cubicBezTo>
                <a:cubicBezTo>
                  <a:pt x="5502" y="319"/>
                  <a:pt x="5513" y="329"/>
                  <a:pt x="5527" y="329"/>
                </a:cubicBezTo>
                <a:close/>
                <a:moveTo>
                  <a:pt x="5436" y="310"/>
                </a:moveTo>
                <a:lnTo>
                  <a:pt x="5436" y="310"/>
                </a:lnTo>
                <a:cubicBezTo>
                  <a:pt x="5436" y="260"/>
                  <a:pt x="5473" y="229"/>
                  <a:pt x="5537" y="221"/>
                </a:cubicBezTo>
                <a:lnTo>
                  <a:pt x="5566" y="217"/>
                </a:lnTo>
                <a:lnTo>
                  <a:pt x="5566" y="200"/>
                </a:lnTo>
                <a:cubicBezTo>
                  <a:pt x="5566" y="179"/>
                  <a:pt x="5555" y="168"/>
                  <a:pt x="5537" y="168"/>
                </a:cubicBezTo>
                <a:cubicBezTo>
                  <a:pt x="5519" y="168"/>
                  <a:pt x="5506" y="180"/>
                  <a:pt x="5505" y="199"/>
                </a:cubicBezTo>
                <a:lnTo>
                  <a:pt x="5439" y="199"/>
                </a:lnTo>
                <a:cubicBezTo>
                  <a:pt x="5443" y="147"/>
                  <a:pt x="5482" y="111"/>
                  <a:pt x="5539" y="111"/>
                </a:cubicBezTo>
                <a:cubicBezTo>
                  <a:pt x="5593" y="111"/>
                  <a:pt x="5631" y="147"/>
                  <a:pt x="5631" y="204"/>
                </a:cubicBezTo>
                <a:lnTo>
                  <a:pt x="5631" y="316"/>
                </a:lnTo>
                <a:cubicBezTo>
                  <a:pt x="5631" y="326"/>
                  <a:pt x="5637" y="333"/>
                  <a:pt x="5647" y="333"/>
                </a:cubicBezTo>
                <a:cubicBezTo>
                  <a:pt x="5649" y="333"/>
                  <a:pt x="5651" y="333"/>
                  <a:pt x="5654" y="332"/>
                </a:cubicBezTo>
                <a:lnTo>
                  <a:pt x="5654" y="380"/>
                </a:lnTo>
                <a:cubicBezTo>
                  <a:pt x="5646" y="382"/>
                  <a:pt x="5638" y="383"/>
                  <a:pt x="5630" y="383"/>
                </a:cubicBezTo>
                <a:cubicBezTo>
                  <a:pt x="5605" y="383"/>
                  <a:pt x="5584" y="372"/>
                  <a:pt x="5577" y="346"/>
                </a:cubicBezTo>
                <a:cubicBezTo>
                  <a:pt x="5567" y="365"/>
                  <a:pt x="5547" y="385"/>
                  <a:pt x="5512" y="385"/>
                </a:cubicBezTo>
                <a:cubicBezTo>
                  <a:pt x="5467" y="385"/>
                  <a:pt x="5436" y="356"/>
                  <a:pt x="5436" y="310"/>
                </a:cubicBezTo>
                <a:close/>
                <a:moveTo>
                  <a:pt x="5170" y="170"/>
                </a:moveTo>
                <a:lnTo>
                  <a:pt x="5170" y="170"/>
                </a:lnTo>
                <a:cubicBezTo>
                  <a:pt x="5151" y="170"/>
                  <a:pt x="5138" y="185"/>
                  <a:pt x="5138" y="210"/>
                </a:cubicBezTo>
                <a:lnTo>
                  <a:pt x="5138" y="378"/>
                </a:lnTo>
                <a:lnTo>
                  <a:pt x="5072" y="378"/>
                </a:lnTo>
                <a:lnTo>
                  <a:pt x="5072" y="118"/>
                </a:lnTo>
                <a:lnTo>
                  <a:pt x="5126" y="118"/>
                </a:lnTo>
                <a:lnTo>
                  <a:pt x="5130" y="147"/>
                </a:lnTo>
                <a:lnTo>
                  <a:pt x="5133" y="147"/>
                </a:lnTo>
                <a:cubicBezTo>
                  <a:pt x="5142" y="127"/>
                  <a:pt x="5167" y="111"/>
                  <a:pt x="5193" y="111"/>
                </a:cubicBezTo>
                <a:cubicBezTo>
                  <a:pt x="5221" y="111"/>
                  <a:pt x="5245" y="125"/>
                  <a:pt x="5255" y="147"/>
                </a:cubicBezTo>
                <a:lnTo>
                  <a:pt x="5258" y="147"/>
                </a:lnTo>
                <a:cubicBezTo>
                  <a:pt x="5271" y="124"/>
                  <a:pt x="5294" y="111"/>
                  <a:pt x="5322" y="111"/>
                </a:cubicBezTo>
                <a:cubicBezTo>
                  <a:pt x="5366" y="111"/>
                  <a:pt x="5391" y="142"/>
                  <a:pt x="5391" y="194"/>
                </a:cubicBezTo>
                <a:lnTo>
                  <a:pt x="5391" y="378"/>
                </a:lnTo>
                <a:lnTo>
                  <a:pt x="5325" y="378"/>
                </a:lnTo>
                <a:lnTo>
                  <a:pt x="5325" y="207"/>
                </a:lnTo>
                <a:cubicBezTo>
                  <a:pt x="5325" y="184"/>
                  <a:pt x="5314" y="170"/>
                  <a:pt x="5296" y="170"/>
                </a:cubicBezTo>
                <a:cubicBezTo>
                  <a:pt x="5277" y="170"/>
                  <a:pt x="5264" y="185"/>
                  <a:pt x="5264" y="210"/>
                </a:cubicBezTo>
                <a:lnTo>
                  <a:pt x="5264" y="378"/>
                </a:lnTo>
                <a:lnTo>
                  <a:pt x="5199" y="378"/>
                </a:lnTo>
                <a:lnTo>
                  <a:pt x="5199" y="207"/>
                </a:lnTo>
                <a:cubicBezTo>
                  <a:pt x="5199" y="184"/>
                  <a:pt x="5187" y="170"/>
                  <a:pt x="5170" y="170"/>
                </a:cubicBezTo>
                <a:close/>
                <a:moveTo>
                  <a:pt x="4893" y="118"/>
                </a:moveTo>
                <a:lnTo>
                  <a:pt x="4893" y="118"/>
                </a:lnTo>
                <a:lnTo>
                  <a:pt x="4947" y="118"/>
                </a:lnTo>
                <a:lnTo>
                  <a:pt x="4953" y="152"/>
                </a:lnTo>
                <a:lnTo>
                  <a:pt x="4956" y="152"/>
                </a:lnTo>
                <a:cubicBezTo>
                  <a:pt x="4965" y="133"/>
                  <a:pt x="4987" y="115"/>
                  <a:pt x="5023" y="115"/>
                </a:cubicBezTo>
                <a:cubicBezTo>
                  <a:pt x="5028" y="115"/>
                  <a:pt x="5033" y="115"/>
                  <a:pt x="5036" y="116"/>
                </a:cubicBezTo>
                <a:lnTo>
                  <a:pt x="5036" y="178"/>
                </a:lnTo>
                <a:cubicBezTo>
                  <a:pt x="5031" y="178"/>
                  <a:pt x="5027" y="178"/>
                  <a:pt x="5021" y="178"/>
                </a:cubicBezTo>
                <a:cubicBezTo>
                  <a:pt x="4990" y="178"/>
                  <a:pt x="4959" y="200"/>
                  <a:pt x="4959" y="254"/>
                </a:cubicBezTo>
                <a:lnTo>
                  <a:pt x="4959" y="378"/>
                </a:lnTo>
                <a:lnTo>
                  <a:pt x="4893" y="378"/>
                </a:lnTo>
                <a:lnTo>
                  <a:pt x="4893" y="118"/>
                </a:lnTo>
                <a:close/>
                <a:moveTo>
                  <a:pt x="4740" y="327"/>
                </a:moveTo>
                <a:lnTo>
                  <a:pt x="4740" y="327"/>
                </a:lnTo>
                <a:cubicBezTo>
                  <a:pt x="4766" y="327"/>
                  <a:pt x="4782" y="297"/>
                  <a:pt x="4782" y="248"/>
                </a:cubicBezTo>
                <a:cubicBezTo>
                  <a:pt x="4782" y="199"/>
                  <a:pt x="4766" y="169"/>
                  <a:pt x="4740" y="169"/>
                </a:cubicBezTo>
                <a:cubicBezTo>
                  <a:pt x="4714" y="169"/>
                  <a:pt x="4698" y="199"/>
                  <a:pt x="4698" y="248"/>
                </a:cubicBezTo>
                <a:cubicBezTo>
                  <a:pt x="4698" y="297"/>
                  <a:pt x="4714" y="327"/>
                  <a:pt x="4740" y="327"/>
                </a:cubicBezTo>
                <a:close/>
                <a:moveTo>
                  <a:pt x="4631" y="248"/>
                </a:moveTo>
                <a:lnTo>
                  <a:pt x="4631" y="248"/>
                </a:lnTo>
                <a:cubicBezTo>
                  <a:pt x="4631" y="164"/>
                  <a:pt x="4674" y="111"/>
                  <a:pt x="4740" y="111"/>
                </a:cubicBezTo>
                <a:cubicBezTo>
                  <a:pt x="4806" y="111"/>
                  <a:pt x="4849" y="164"/>
                  <a:pt x="4849" y="248"/>
                </a:cubicBezTo>
                <a:cubicBezTo>
                  <a:pt x="4849" y="332"/>
                  <a:pt x="4806" y="385"/>
                  <a:pt x="4740" y="385"/>
                </a:cubicBezTo>
                <a:cubicBezTo>
                  <a:pt x="4674" y="385"/>
                  <a:pt x="4631" y="332"/>
                  <a:pt x="4631" y="248"/>
                </a:cubicBezTo>
                <a:close/>
                <a:moveTo>
                  <a:pt x="4578" y="0"/>
                </a:moveTo>
                <a:lnTo>
                  <a:pt x="4578" y="0"/>
                </a:lnTo>
                <a:cubicBezTo>
                  <a:pt x="4600" y="0"/>
                  <a:pt x="4623" y="7"/>
                  <a:pt x="4633" y="17"/>
                </a:cubicBezTo>
                <a:lnTo>
                  <a:pt x="4611" y="65"/>
                </a:lnTo>
                <a:cubicBezTo>
                  <a:pt x="4603" y="61"/>
                  <a:pt x="4596" y="58"/>
                  <a:pt x="4587" y="58"/>
                </a:cubicBezTo>
                <a:cubicBezTo>
                  <a:pt x="4570" y="58"/>
                  <a:pt x="4559" y="70"/>
                  <a:pt x="4559" y="90"/>
                </a:cubicBezTo>
                <a:lnTo>
                  <a:pt x="4559" y="118"/>
                </a:lnTo>
                <a:lnTo>
                  <a:pt x="4614" y="118"/>
                </a:lnTo>
                <a:lnTo>
                  <a:pt x="4614" y="173"/>
                </a:lnTo>
                <a:lnTo>
                  <a:pt x="4559" y="173"/>
                </a:lnTo>
                <a:lnTo>
                  <a:pt x="4559" y="378"/>
                </a:lnTo>
                <a:lnTo>
                  <a:pt x="4494" y="378"/>
                </a:lnTo>
                <a:lnTo>
                  <a:pt x="4494" y="173"/>
                </a:lnTo>
                <a:lnTo>
                  <a:pt x="4447" y="173"/>
                </a:lnTo>
                <a:lnTo>
                  <a:pt x="4447" y="118"/>
                </a:lnTo>
                <a:lnTo>
                  <a:pt x="4494" y="118"/>
                </a:lnTo>
                <a:lnTo>
                  <a:pt x="4494" y="85"/>
                </a:lnTo>
                <a:cubicBezTo>
                  <a:pt x="4494" y="30"/>
                  <a:pt x="4531" y="0"/>
                  <a:pt x="4578" y="0"/>
                </a:cubicBezTo>
                <a:close/>
                <a:moveTo>
                  <a:pt x="4236" y="300"/>
                </a:moveTo>
                <a:lnTo>
                  <a:pt x="4236" y="300"/>
                </a:lnTo>
                <a:lnTo>
                  <a:pt x="4298" y="300"/>
                </a:lnTo>
                <a:cubicBezTo>
                  <a:pt x="4300" y="319"/>
                  <a:pt x="4312" y="333"/>
                  <a:pt x="4333" y="333"/>
                </a:cubicBezTo>
                <a:cubicBezTo>
                  <a:pt x="4349" y="333"/>
                  <a:pt x="4363" y="325"/>
                  <a:pt x="4363" y="310"/>
                </a:cubicBezTo>
                <a:cubicBezTo>
                  <a:pt x="4363" y="296"/>
                  <a:pt x="4355" y="287"/>
                  <a:pt x="4330" y="279"/>
                </a:cubicBezTo>
                <a:lnTo>
                  <a:pt x="4305" y="270"/>
                </a:lnTo>
                <a:cubicBezTo>
                  <a:pt x="4264" y="255"/>
                  <a:pt x="4240" y="229"/>
                  <a:pt x="4240" y="192"/>
                </a:cubicBezTo>
                <a:cubicBezTo>
                  <a:pt x="4240" y="144"/>
                  <a:pt x="4280" y="111"/>
                  <a:pt x="4331" y="111"/>
                </a:cubicBezTo>
                <a:cubicBezTo>
                  <a:pt x="4383" y="111"/>
                  <a:pt x="4420" y="144"/>
                  <a:pt x="4421" y="189"/>
                </a:cubicBezTo>
                <a:lnTo>
                  <a:pt x="4358" y="189"/>
                </a:lnTo>
                <a:cubicBezTo>
                  <a:pt x="4357" y="175"/>
                  <a:pt x="4347" y="163"/>
                  <a:pt x="4330" y="163"/>
                </a:cubicBezTo>
                <a:cubicBezTo>
                  <a:pt x="4316" y="163"/>
                  <a:pt x="4303" y="172"/>
                  <a:pt x="4303" y="187"/>
                </a:cubicBezTo>
                <a:cubicBezTo>
                  <a:pt x="4303" y="199"/>
                  <a:pt x="4309" y="206"/>
                  <a:pt x="4333" y="214"/>
                </a:cubicBezTo>
                <a:lnTo>
                  <a:pt x="4358" y="223"/>
                </a:lnTo>
                <a:cubicBezTo>
                  <a:pt x="4402" y="238"/>
                  <a:pt x="4426" y="267"/>
                  <a:pt x="4426" y="306"/>
                </a:cubicBezTo>
                <a:cubicBezTo>
                  <a:pt x="4426" y="356"/>
                  <a:pt x="4387" y="385"/>
                  <a:pt x="4334" y="385"/>
                </a:cubicBezTo>
                <a:cubicBezTo>
                  <a:pt x="4276" y="385"/>
                  <a:pt x="4237" y="350"/>
                  <a:pt x="4236" y="300"/>
                </a:cubicBezTo>
                <a:close/>
                <a:moveTo>
                  <a:pt x="4095" y="169"/>
                </a:moveTo>
                <a:lnTo>
                  <a:pt x="4095" y="169"/>
                </a:lnTo>
                <a:cubicBezTo>
                  <a:pt x="4077" y="169"/>
                  <a:pt x="4059" y="182"/>
                  <a:pt x="4059" y="213"/>
                </a:cubicBezTo>
                <a:lnTo>
                  <a:pt x="4059" y="378"/>
                </a:lnTo>
                <a:lnTo>
                  <a:pt x="3993" y="378"/>
                </a:lnTo>
                <a:lnTo>
                  <a:pt x="3993" y="118"/>
                </a:lnTo>
                <a:lnTo>
                  <a:pt x="4047" y="118"/>
                </a:lnTo>
                <a:lnTo>
                  <a:pt x="4053" y="144"/>
                </a:lnTo>
                <a:lnTo>
                  <a:pt x="4056" y="144"/>
                </a:lnTo>
                <a:cubicBezTo>
                  <a:pt x="4063" y="131"/>
                  <a:pt x="4083" y="111"/>
                  <a:pt x="4116" y="111"/>
                </a:cubicBezTo>
                <a:cubicBezTo>
                  <a:pt x="4160" y="111"/>
                  <a:pt x="4193" y="142"/>
                  <a:pt x="4193" y="196"/>
                </a:cubicBezTo>
                <a:lnTo>
                  <a:pt x="4193" y="378"/>
                </a:lnTo>
                <a:lnTo>
                  <a:pt x="4128" y="378"/>
                </a:lnTo>
                <a:lnTo>
                  <a:pt x="4128" y="210"/>
                </a:lnTo>
                <a:cubicBezTo>
                  <a:pt x="4128" y="182"/>
                  <a:pt x="4114" y="169"/>
                  <a:pt x="4095" y="169"/>
                </a:cubicBezTo>
                <a:close/>
                <a:moveTo>
                  <a:pt x="3834" y="329"/>
                </a:moveTo>
                <a:lnTo>
                  <a:pt x="3834" y="329"/>
                </a:lnTo>
                <a:cubicBezTo>
                  <a:pt x="3857" y="329"/>
                  <a:pt x="3873" y="309"/>
                  <a:pt x="3873" y="278"/>
                </a:cubicBezTo>
                <a:lnTo>
                  <a:pt x="3873" y="261"/>
                </a:lnTo>
                <a:lnTo>
                  <a:pt x="3858" y="264"/>
                </a:lnTo>
                <a:cubicBezTo>
                  <a:pt x="3826" y="269"/>
                  <a:pt x="3809" y="283"/>
                  <a:pt x="3809" y="303"/>
                </a:cubicBezTo>
                <a:cubicBezTo>
                  <a:pt x="3809" y="319"/>
                  <a:pt x="3820" y="329"/>
                  <a:pt x="3834" y="329"/>
                </a:cubicBezTo>
                <a:close/>
                <a:moveTo>
                  <a:pt x="3743" y="310"/>
                </a:moveTo>
                <a:lnTo>
                  <a:pt x="3743" y="310"/>
                </a:lnTo>
                <a:cubicBezTo>
                  <a:pt x="3743" y="260"/>
                  <a:pt x="3780" y="229"/>
                  <a:pt x="3845" y="221"/>
                </a:cubicBezTo>
                <a:lnTo>
                  <a:pt x="3873" y="217"/>
                </a:lnTo>
                <a:lnTo>
                  <a:pt x="3873" y="200"/>
                </a:lnTo>
                <a:cubicBezTo>
                  <a:pt x="3873" y="179"/>
                  <a:pt x="3862" y="168"/>
                  <a:pt x="3845" y="168"/>
                </a:cubicBezTo>
                <a:cubicBezTo>
                  <a:pt x="3826" y="168"/>
                  <a:pt x="3814" y="180"/>
                  <a:pt x="3812" y="199"/>
                </a:cubicBezTo>
                <a:lnTo>
                  <a:pt x="3746" y="199"/>
                </a:lnTo>
                <a:cubicBezTo>
                  <a:pt x="3750" y="147"/>
                  <a:pt x="3789" y="111"/>
                  <a:pt x="3846" y="111"/>
                </a:cubicBezTo>
                <a:cubicBezTo>
                  <a:pt x="3900" y="111"/>
                  <a:pt x="3938" y="147"/>
                  <a:pt x="3938" y="204"/>
                </a:cubicBezTo>
                <a:lnTo>
                  <a:pt x="3938" y="316"/>
                </a:lnTo>
                <a:cubicBezTo>
                  <a:pt x="3938" y="326"/>
                  <a:pt x="3944" y="333"/>
                  <a:pt x="3954" y="333"/>
                </a:cubicBezTo>
                <a:cubicBezTo>
                  <a:pt x="3956" y="333"/>
                  <a:pt x="3958" y="333"/>
                  <a:pt x="3961" y="332"/>
                </a:cubicBezTo>
                <a:lnTo>
                  <a:pt x="3961" y="380"/>
                </a:lnTo>
                <a:cubicBezTo>
                  <a:pt x="3953" y="382"/>
                  <a:pt x="3945" y="383"/>
                  <a:pt x="3937" y="383"/>
                </a:cubicBezTo>
                <a:cubicBezTo>
                  <a:pt x="3912" y="383"/>
                  <a:pt x="3891" y="372"/>
                  <a:pt x="3884" y="346"/>
                </a:cubicBezTo>
                <a:cubicBezTo>
                  <a:pt x="3875" y="365"/>
                  <a:pt x="3854" y="385"/>
                  <a:pt x="3819" y="385"/>
                </a:cubicBezTo>
                <a:cubicBezTo>
                  <a:pt x="3774" y="385"/>
                  <a:pt x="3743" y="356"/>
                  <a:pt x="3743" y="310"/>
                </a:cubicBezTo>
                <a:close/>
                <a:moveTo>
                  <a:pt x="3577" y="118"/>
                </a:moveTo>
                <a:lnTo>
                  <a:pt x="3577" y="118"/>
                </a:lnTo>
                <a:lnTo>
                  <a:pt x="3632" y="118"/>
                </a:lnTo>
                <a:lnTo>
                  <a:pt x="3637" y="152"/>
                </a:lnTo>
                <a:lnTo>
                  <a:pt x="3640" y="152"/>
                </a:lnTo>
                <a:cubicBezTo>
                  <a:pt x="3649" y="133"/>
                  <a:pt x="3671" y="115"/>
                  <a:pt x="3707" y="115"/>
                </a:cubicBezTo>
                <a:cubicBezTo>
                  <a:pt x="3712" y="115"/>
                  <a:pt x="3717" y="115"/>
                  <a:pt x="3721" y="116"/>
                </a:cubicBezTo>
                <a:lnTo>
                  <a:pt x="3721" y="178"/>
                </a:lnTo>
                <a:cubicBezTo>
                  <a:pt x="3715" y="178"/>
                  <a:pt x="3711" y="178"/>
                  <a:pt x="3706" y="178"/>
                </a:cubicBezTo>
                <a:cubicBezTo>
                  <a:pt x="3674" y="178"/>
                  <a:pt x="3643" y="200"/>
                  <a:pt x="3643" y="254"/>
                </a:cubicBezTo>
                <a:lnTo>
                  <a:pt x="3643" y="378"/>
                </a:lnTo>
                <a:lnTo>
                  <a:pt x="3577" y="378"/>
                </a:lnTo>
                <a:lnTo>
                  <a:pt x="3577" y="118"/>
                </a:lnTo>
                <a:close/>
                <a:moveTo>
                  <a:pt x="3413" y="76"/>
                </a:moveTo>
                <a:lnTo>
                  <a:pt x="3413" y="76"/>
                </a:lnTo>
                <a:lnTo>
                  <a:pt x="3327" y="76"/>
                </a:lnTo>
                <a:lnTo>
                  <a:pt x="3327" y="16"/>
                </a:lnTo>
                <a:lnTo>
                  <a:pt x="3567" y="16"/>
                </a:lnTo>
                <a:lnTo>
                  <a:pt x="3567" y="76"/>
                </a:lnTo>
                <a:lnTo>
                  <a:pt x="3482" y="76"/>
                </a:lnTo>
                <a:lnTo>
                  <a:pt x="3482" y="378"/>
                </a:lnTo>
                <a:lnTo>
                  <a:pt x="3413" y="378"/>
                </a:lnTo>
                <a:lnTo>
                  <a:pt x="3413" y="76"/>
                </a:lnTo>
                <a:close/>
                <a:moveTo>
                  <a:pt x="3144" y="344"/>
                </a:moveTo>
                <a:lnTo>
                  <a:pt x="3144" y="344"/>
                </a:lnTo>
                <a:cubicBezTo>
                  <a:pt x="3144" y="324"/>
                  <a:pt x="3161" y="306"/>
                  <a:pt x="3183" y="306"/>
                </a:cubicBezTo>
                <a:cubicBezTo>
                  <a:pt x="3203" y="306"/>
                  <a:pt x="3220" y="324"/>
                  <a:pt x="3220" y="344"/>
                </a:cubicBezTo>
                <a:cubicBezTo>
                  <a:pt x="3220" y="365"/>
                  <a:pt x="3203" y="383"/>
                  <a:pt x="3183" y="383"/>
                </a:cubicBezTo>
                <a:cubicBezTo>
                  <a:pt x="3161" y="383"/>
                  <a:pt x="3144" y="365"/>
                  <a:pt x="3144" y="344"/>
                </a:cubicBezTo>
                <a:close/>
                <a:moveTo>
                  <a:pt x="3036" y="219"/>
                </a:moveTo>
                <a:lnTo>
                  <a:pt x="3036" y="219"/>
                </a:lnTo>
                <a:cubicBezTo>
                  <a:pt x="3034" y="186"/>
                  <a:pt x="3021" y="167"/>
                  <a:pt x="3001" y="167"/>
                </a:cubicBezTo>
                <a:cubicBezTo>
                  <a:pt x="2979" y="167"/>
                  <a:pt x="2965" y="186"/>
                  <a:pt x="2962" y="219"/>
                </a:cubicBezTo>
                <a:lnTo>
                  <a:pt x="3036" y="219"/>
                </a:lnTo>
                <a:close/>
                <a:moveTo>
                  <a:pt x="2895" y="248"/>
                </a:moveTo>
                <a:lnTo>
                  <a:pt x="2895" y="248"/>
                </a:lnTo>
                <a:cubicBezTo>
                  <a:pt x="2895" y="164"/>
                  <a:pt x="2936" y="111"/>
                  <a:pt x="3001" y="111"/>
                </a:cubicBezTo>
                <a:cubicBezTo>
                  <a:pt x="3063" y="111"/>
                  <a:pt x="3103" y="162"/>
                  <a:pt x="3103" y="246"/>
                </a:cubicBezTo>
                <a:cubicBezTo>
                  <a:pt x="3103" y="250"/>
                  <a:pt x="3103" y="255"/>
                  <a:pt x="3102" y="264"/>
                </a:cubicBezTo>
                <a:lnTo>
                  <a:pt x="2961" y="264"/>
                </a:lnTo>
                <a:cubicBezTo>
                  <a:pt x="2962" y="303"/>
                  <a:pt x="2977" y="330"/>
                  <a:pt x="3003" y="330"/>
                </a:cubicBezTo>
                <a:cubicBezTo>
                  <a:pt x="3020" y="330"/>
                  <a:pt x="3033" y="319"/>
                  <a:pt x="3036" y="298"/>
                </a:cubicBezTo>
                <a:lnTo>
                  <a:pt x="3101" y="298"/>
                </a:lnTo>
                <a:cubicBezTo>
                  <a:pt x="3096" y="351"/>
                  <a:pt x="3057" y="385"/>
                  <a:pt x="3003" y="385"/>
                </a:cubicBezTo>
                <a:cubicBezTo>
                  <a:pt x="2935" y="385"/>
                  <a:pt x="2895" y="331"/>
                  <a:pt x="2895" y="248"/>
                </a:cubicBezTo>
                <a:close/>
                <a:moveTo>
                  <a:pt x="2650" y="248"/>
                </a:moveTo>
                <a:lnTo>
                  <a:pt x="2650" y="248"/>
                </a:lnTo>
                <a:cubicBezTo>
                  <a:pt x="2650" y="165"/>
                  <a:pt x="2693" y="111"/>
                  <a:pt x="2759" y="111"/>
                </a:cubicBezTo>
                <a:cubicBezTo>
                  <a:pt x="2817" y="111"/>
                  <a:pt x="2858" y="151"/>
                  <a:pt x="2863" y="212"/>
                </a:cubicBezTo>
                <a:lnTo>
                  <a:pt x="2796" y="212"/>
                </a:lnTo>
                <a:cubicBezTo>
                  <a:pt x="2794" y="184"/>
                  <a:pt x="2779" y="170"/>
                  <a:pt x="2759" y="170"/>
                </a:cubicBezTo>
                <a:cubicBezTo>
                  <a:pt x="2733" y="170"/>
                  <a:pt x="2716" y="198"/>
                  <a:pt x="2716" y="248"/>
                </a:cubicBezTo>
                <a:cubicBezTo>
                  <a:pt x="2716" y="299"/>
                  <a:pt x="2733" y="326"/>
                  <a:pt x="2760" y="326"/>
                </a:cubicBezTo>
                <a:cubicBezTo>
                  <a:pt x="2779" y="326"/>
                  <a:pt x="2793" y="312"/>
                  <a:pt x="2796" y="288"/>
                </a:cubicBezTo>
                <a:lnTo>
                  <a:pt x="2863" y="288"/>
                </a:lnTo>
                <a:cubicBezTo>
                  <a:pt x="2857" y="347"/>
                  <a:pt x="2816" y="385"/>
                  <a:pt x="2760" y="385"/>
                </a:cubicBezTo>
                <a:cubicBezTo>
                  <a:pt x="2693" y="385"/>
                  <a:pt x="2650" y="332"/>
                  <a:pt x="2650" y="248"/>
                </a:cubicBezTo>
                <a:close/>
                <a:moveTo>
                  <a:pt x="2506" y="169"/>
                </a:moveTo>
                <a:lnTo>
                  <a:pt x="2506" y="169"/>
                </a:lnTo>
                <a:cubicBezTo>
                  <a:pt x="2487" y="169"/>
                  <a:pt x="2469" y="182"/>
                  <a:pt x="2469" y="213"/>
                </a:cubicBezTo>
                <a:lnTo>
                  <a:pt x="2469" y="378"/>
                </a:lnTo>
                <a:lnTo>
                  <a:pt x="2404" y="378"/>
                </a:lnTo>
                <a:lnTo>
                  <a:pt x="2404" y="118"/>
                </a:lnTo>
                <a:lnTo>
                  <a:pt x="2458" y="118"/>
                </a:lnTo>
                <a:lnTo>
                  <a:pt x="2464" y="144"/>
                </a:lnTo>
                <a:lnTo>
                  <a:pt x="2467" y="144"/>
                </a:lnTo>
                <a:cubicBezTo>
                  <a:pt x="2474" y="131"/>
                  <a:pt x="2494" y="111"/>
                  <a:pt x="2527" y="111"/>
                </a:cubicBezTo>
                <a:cubicBezTo>
                  <a:pt x="2570" y="111"/>
                  <a:pt x="2604" y="142"/>
                  <a:pt x="2604" y="196"/>
                </a:cubicBezTo>
                <a:lnTo>
                  <a:pt x="2604" y="378"/>
                </a:lnTo>
                <a:lnTo>
                  <a:pt x="2538" y="378"/>
                </a:lnTo>
                <a:lnTo>
                  <a:pt x="2538" y="210"/>
                </a:lnTo>
                <a:cubicBezTo>
                  <a:pt x="2538" y="182"/>
                  <a:pt x="2524" y="169"/>
                  <a:pt x="2506" y="169"/>
                </a:cubicBezTo>
                <a:close/>
                <a:moveTo>
                  <a:pt x="2289" y="219"/>
                </a:moveTo>
                <a:lnTo>
                  <a:pt x="2289" y="219"/>
                </a:lnTo>
                <a:cubicBezTo>
                  <a:pt x="2287" y="186"/>
                  <a:pt x="2274" y="167"/>
                  <a:pt x="2254" y="167"/>
                </a:cubicBezTo>
                <a:cubicBezTo>
                  <a:pt x="2232" y="167"/>
                  <a:pt x="2218" y="186"/>
                  <a:pt x="2215" y="219"/>
                </a:cubicBezTo>
                <a:lnTo>
                  <a:pt x="2289" y="219"/>
                </a:lnTo>
                <a:close/>
                <a:moveTo>
                  <a:pt x="2148" y="248"/>
                </a:moveTo>
                <a:lnTo>
                  <a:pt x="2148" y="248"/>
                </a:lnTo>
                <a:cubicBezTo>
                  <a:pt x="2148" y="164"/>
                  <a:pt x="2190" y="111"/>
                  <a:pt x="2254" y="111"/>
                </a:cubicBezTo>
                <a:cubicBezTo>
                  <a:pt x="2316" y="111"/>
                  <a:pt x="2357" y="162"/>
                  <a:pt x="2357" y="246"/>
                </a:cubicBezTo>
                <a:cubicBezTo>
                  <a:pt x="2357" y="250"/>
                  <a:pt x="2357" y="255"/>
                  <a:pt x="2356" y="264"/>
                </a:cubicBezTo>
                <a:lnTo>
                  <a:pt x="2214" y="264"/>
                </a:lnTo>
                <a:cubicBezTo>
                  <a:pt x="2215" y="303"/>
                  <a:pt x="2230" y="330"/>
                  <a:pt x="2256" y="330"/>
                </a:cubicBezTo>
                <a:cubicBezTo>
                  <a:pt x="2273" y="330"/>
                  <a:pt x="2286" y="319"/>
                  <a:pt x="2289" y="298"/>
                </a:cubicBezTo>
                <a:lnTo>
                  <a:pt x="2355" y="298"/>
                </a:lnTo>
                <a:cubicBezTo>
                  <a:pt x="2349" y="351"/>
                  <a:pt x="2310" y="385"/>
                  <a:pt x="2256" y="385"/>
                </a:cubicBezTo>
                <a:cubicBezTo>
                  <a:pt x="2188" y="385"/>
                  <a:pt x="2148" y="331"/>
                  <a:pt x="2148" y="248"/>
                </a:cubicBezTo>
                <a:close/>
                <a:moveTo>
                  <a:pt x="2035" y="118"/>
                </a:moveTo>
                <a:lnTo>
                  <a:pt x="2035" y="118"/>
                </a:lnTo>
                <a:lnTo>
                  <a:pt x="2101" y="118"/>
                </a:lnTo>
                <a:lnTo>
                  <a:pt x="2101" y="378"/>
                </a:lnTo>
                <a:lnTo>
                  <a:pt x="2035" y="378"/>
                </a:lnTo>
                <a:lnTo>
                  <a:pt x="2035" y="118"/>
                </a:lnTo>
                <a:close/>
                <a:moveTo>
                  <a:pt x="2068" y="3"/>
                </a:moveTo>
                <a:lnTo>
                  <a:pt x="2068" y="3"/>
                </a:lnTo>
                <a:cubicBezTo>
                  <a:pt x="2090" y="3"/>
                  <a:pt x="2109" y="21"/>
                  <a:pt x="2109" y="43"/>
                </a:cubicBezTo>
                <a:cubicBezTo>
                  <a:pt x="2109" y="66"/>
                  <a:pt x="2090" y="84"/>
                  <a:pt x="2068" y="84"/>
                </a:cubicBezTo>
                <a:cubicBezTo>
                  <a:pt x="2046" y="84"/>
                  <a:pt x="2027" y="66"/>
                  <a:pt x="2027" y="43"/>
                </a:cubicBezTo>
                <a:cubicBezTo>
                  <a:pt x="2027" y="21"/>
                  <a:pt x="2046" y="3"/>
                  <a:pt x="2068" y="3"/>
                </a:cubicBezTo>
                <a:close/>
                <a:moveTo>
                  <a:pt x="1778" y="248"/>
                </a:moveTo>
                <a:lnTo>
                  <a:pt x="1778" y="248"/>
                </a:lnTo>
                <a:cubicBezTo>
                  <a:pt x="1778" y="165"/>
                  <a:pt x="1821" y="111"/>
                  <a:pt x="1888" y="111"/>
                </a:cubicBezTo>
                <a:cubicBezTo>
                  <a:pt x="1945" y="111"/>
                  <a:pt x="1986" y="151"/>
                  <a:pt x="1991" y="212"/>
                </a:cubicBezTo>
                <a:lnTo>
                  <a:pt x="1925" y="212"/>
                </a:lnTo>
                <a:cubicBezTo>
                  <a:pt x="1922" y="184"/>
                  <a:pt x="1908" y="170"/>
                  <a:pt x="1888" y="170"/>
                </a:cubicBezTo>
                <a:cubicBezTo>
                  <a:pt x="1862" y="170"/>
                  <a:pt x="1845" y="198"/>
                  <a:pt x="1845" y="248"/>
                </a:cubicBezTo>
                <a:cubicBezTo>
                  <a:pt x="1845" y="299"/>
                  <a:pt x="1862" y="326"/>
                  <a:pt x="1888" y="326"/>
                </a:cubicBezTo>
                <a:cubicBezTo>
                  <a:pt x="1908" y="326"/>
                  <a:pt x="1922" y="312"/>
                  <a:pt x="1925" y="288"/>
                </a:cubicBezTo>
                <a:lnTo>
                  <a:pt x="1991" y="288"/>
                </a:lnTo>
                <a:cubicBezTo>
                  <a:pt x="1986" y="347"/>
                  <a:pt x="1945" y="385"/>
                  <a:pt x="1888" y="385"/>
                </a:cubicBezTo>
                <a:cubicBezTo>
                  <a:pt x="1821" y="385"/>
                  <a:pt x="1778" y="332"/>
                  <a:pt x="1778" y="248"/>
                </a:cubicBezTo>
                <a:close/>
                <a:moveTo>
                  <a:pt x="1525" y="275"/>
                </a:moveTo>
                <a:lnTo>
                  <a:pt x="1525" y="275"/>
                </a:lnTo>
                <a:lnTo>
                  <a:pt x="1596" y="275"/>
                </a:lnTo>
                <a:cubicBezTo>
                  <a:pt x="1598" y="309"/>
                  <a:pt x="1614" y="324"/>
                  <a:pt x="1638" y="324"/>
                </a:cubicBezTo>
                <a:cubicBezTo>
                  <a:pt x="1661" y="324"/>
                  <a:pt x="1676" y="310"/>
                  <a:pt x="1676" y="286"/>
                </a:cubicBezTo>
                <a:cubicBezTo>
                  <a:pt x="1676" y="264"/>
                  <a:pt x="1662" y="248"/>
                  <a:pt x="1628" y="228"/>
                </a:cubicBezTo>
                <a:lnTo>
                  <a:pt x="1596" y="210"/>
                </a:lnTo>
                <a:cubicBezTo>
                  <a:pt x="1549" y="183"/>
                  <a:pt x="1528" y="149"/>
                  <a:pt x="1528" y="107"/>
                </a:cubicBezTo>
                <a:cubicBezTo>
                  <a:pt x="1528" y="56"/>
                  <a:pt x="1572" y="10"/>
                  <a:pt x="1634" y="10"/>
                </a:cubicBezTo>
                <a:cubicBezTo>
                  <a:pt x="1697" y="10"/>
                  <a:pt x="1740" y="50"/>
                  <a:pt x="1741" y="112"/>
                </a:cubicBezTo>
                <a:lnTo>
                  <a:pt x="1669" y="112"/>
                </a:lnTo>
                <a:cubicBezTo>
                  <a:pt x="1667" y="86"/>
                  <a:pt x="1654" y="71"/>
                  <a:pt x="1632" y="71"/>
                </a:cubicBezTo>
                <a:cubicBezTo>
                  <a:pt x="1614" y="71"/>
                  <a:pt x="1599" y="85"/>
                  <a:pt x="1599" y="104"/>
                </a:cubicBezTo>
                <a:cubicBezTo>
                  <a:pt x="1599" y="124"/>
                  <a:pt x="1611" y="139"/>
                  <a:pt x="1649" y="160"/>
                </a:cubicBezTo>
                <a:lnTo>
                  <a:pt x="1673" y="174"/>
                </a:lnTo>
                <a:cubicBezTo>
                  <a:pt x="1722" y="201"/>
                  <a:pt x="1746" y="240"/>
                  <a:pt x="1746" y="286"/>
                </a:cubicBezTo>
                <a:cubicBezTo>
                  <a:pt x="1746" y="344"/>
                  <a:pt x="1703" y="385"/>
                  <a:pt x="1638" y="385"/>
                </a:cubicBezTo>
                <a:cubicBezTo>
                  <a:pt x="1569" y="385"/>
                  <a:pt x="1526" y="342"/>
                  <a:pt x="1525" y="275"/>
                </a:cubicBezTo>
                <a:close/>
                <a:moveTo>
                  <a:pt x="1307" y="344"/>
                </a:moveTo>
                <a:lnTo>
                  <a:pt x="1307" y="344"/>
                </a:lnTo>
                <a:cubicBezTo>
                  <a:pt x="1307" y="324"/>
                  <a:pt x="1324" y="306"/>
                  <a:pt x="1345" y="306"/>
                </a:cubicBezTo>
                <a:cubicBezTo>
                  <a:pt x="1366" y="306"/>
                  <a:pt x="1383" y="324"/>
                  <a:pt x="1383" y="344"/>
                </a:cubicBezTo>
                <a:cubicBezTo>
                  <a:pt x="1383" y="365"/>
                  <a:pt x="1366" y="383"/>
                  <a:pt x="1345" y="383"/>
                </a:cubicBezTo>
                <a:cubicBezTo>
                  <a:pt x="1324" y="383"/>
                  <a:pt x="1307" y="365"/>
                  <a:pt x="1307" y="344"/>
                </a:cubicBezTo>
                <a:close/>
                <a:moveTo>
                  <a:pt x="1117" y="431"/>
                </a:moveTo>
                <a:lnTo>
                  <a:pt x="1117" y="431"/>
                </a:lnTo>
                <a:cubicBezTo>
                  <a:pt x="1131" y="431"/>
                  <a:pt x="1149" y="423"/>
                  <a:pt x="1155" y="401"/>
                </a:cubicBezTo>
                <a:lnTo>
                  <a:pt x="1161" y="377"/>
                </a:lnTo>
                <a:lnTo>
                  <a:pt x="1080" y="118"/>
                </a:lnTo>
                <a:lnTo>
                  <a:pt x="1147" y="118"/>
                </a:lnTo>
                <a:lnTo>
                  <a:pt x="1192" y="287"/>
                </a:lnTo>
                <a:lnTo>
                  <a:pt x="1195" y="287"/>
                </a:lnTo>
                <a:lnTo>
                  <a:pt x="1233" y="118"/>
                </a:lnTo>
                <a:lnTo>
                  <a:pt x="1301" y="118"/>
                </a:lnTo>
                <a:lnTo>
                  <a:pt x="1221" y="405"/>
                </a:lnTo>
                <a:cubicBezTo>
                  <a:pt x="1204" y="465"/>
                  <a:pt x="1163" y="488"/>
                  <a:pt x="1126" y="488"/>
                </a:cubicBezTo>
                <a:cubicBezTo>
                  <a:pt x="1111" y="488"/>
                  <a:pt x="1101" y="486"/>
                  <a:pt x="1091" y="483"/>
                </a:cubicBezTo>
                <a:lnTo>
                  <a:pt x="1091" y="427"/>
                </a:lnTo>
                <a:cubicBezTo>
                  <a:pt x="1100" y="430"/>
                  <a:pt x="1109" y="431"/>
                  <a:pt x="1117" y="431"/>
                </a:cubicBezTo>
                <a:close/>
                <a:moveTo>
                  <a:pt x="1021" y="385"/>
                </a:moveTo>
                <a:lnTo>
                  <a:pt x="1021" y="385"/>
                </a:lnTo>
                <a:cubicBezTo>
                  <a:pt x="970" y="385"/>
                  <a:pt x="937" y="349"/>
                  <a:pt x="937" y="304"/>
                </a:cubicBezTo>
                <a:lnTo>
                  <a:pt x="937" y="173"/>
                </a:lnTo>
                <a:lnTo>
                  <a:pt x="891" y="173"/>
                </a:lnTo>
                <a:lnTo>
                  <a:pt x="891" y="118"/>
                </a:lnTo>
                <a:lnTo>
                  <a:pt x="898" y="118"/>
                </a:lnTo>
                <a:cubicBezTo>
                  <a:pt x="929" y="118"/>
                  <a:pt x="944" y="100"/>
                  <a:pt x="946" y="69"/>
                </a:cubicBezTo>
                <a:lnTo>
                  <a:pt x="947" y="44"/>
                </a:lnTo>
                <a:lnTo>
                  <a:pt x="1003" y="44"/>
                </a:lnTo>
                <a:lnTo>
                  <a:pt x="1003" y="118"/>
                </a:lnTo>
                <a:lnTo>
                  <a:pt x="1058" y="118"/>
                </a:lnTo>
                <a:lnTo>
                  <a:pt x="1058" y="173"/>
                </a:lnTo>
                <a:lnTo>
                  <a:pt x="1003" y="173"/>
                </a:lnTo>
                <a:lnTo>
                  <a:pt x="1003" y="297"/>
                </a:lnTo>
                <a:cubicBezTo>
                  <a:pt x="1003" y="315"/>
                  <a:pt x="1016" y="328"/>
                  <a:pt x="1035" y="328"/>
                </a:cubicBezTo>
                <a:cubicBezTo>
                  <a:pt x="1042" y="328"/>
                  <a:pt x="1049" y="326"/>
                  <a:pt x="1054" y="325"/>
                </a:cubicBezTo>
                <a:lnTo>
                  <a:pt x="1054" y="379"/>
                </a:lnTo>
                <a:cubicBezTo>
                  <a:pt x="1044" y="383"/>
                  <a:pt x="1032" y="385"/>
                  <a:pt x="1021" y="385"/>
                </a:cubicBezTo>
                <a:close/>
                <a:moveTo>
                  <a:pt x="804" y="219"/>
                </a:moveTo>
                <a:lnTo>
                  <a:pt x="804" y="219"/>
                </a:lnTo>
                <a:cubicBezTo>
                  <a:pt x="802" y="186"/>
                  <a:pt x="789" y="167"/>
                  <a:pt x="769" y="167"/>
                </a:cubicBezTo>
                <a:cubicBezTo>
                  <a:pt x="747" y="167"/>
                  <a:pt x="733" y="186"/>
                  <a:pt x="730" y="219"/>
                </a:cubicBezTo>
                <a:lnTo>
                  <a:pt x="804" y="219"/>
                </a:lnTo>
                <a:close/>
                <a:moveTo>
                  <a:pt x="663" y="248"/>
                </a:moveTo>
                <a:lnTo>
                  <a:pt x="663" y="248"/>
                </a:lnTo>
                <a:cubicBezTo>
                  <a:pt x="663" y="164"/>
                  <a:pt x="705" y="111"/>
                  <a:pt x="769" y="111"/>
                </a:cubicBezTo>
                <a:cubicBezTo>
                  <a:pt x="831" y="111"/>
                  <a:pt x="872" y="162"/>
                  <a:pt x="872" y="246"/>
                </a:cubicBezTo>
                <a:cubicBezTo>
                  <a:pt x="872" y="250"/>
                  <a:pt x="872" y="255"/>
                  <a:pt x="871" y="264"/>
                </a:cubicBezTo>
                <a:lnTo>
                  <a:pt x="729" y="264"/>
                </a:lnTo>
                <a:cubicBezTo>
                  <a:pt x="730" y="303"/>
                  <a:pt x="745" y="330"/>
                  <a:pt x="771" y="330"/>
                </a:cubicBezTo>
                <a:cubicBezTo>
                  <a:pt x="788" y="330"/>
                  <a:pt x="801" y="319"/>
                  <a:pt x="804" y="298"/>
                </a:cubicBezTo>
                <a:lnTo>
                  <a:pt x="870" y="298"/>
                </a:lnTo>
                <a:cubicBezTo>
                  <a:pt x="864" y="351"/>
                  <a:pt x="825" y="385"/>
                  <a:pt x="771" y="385"/>
                </a:cubicBezTo>
                <a:cubicBezTo>
                  <a:pt x="703" y="385"/>
                  <a:pt x="663" y="331"/>
                  <a:pt x="663" y="248"/>
                </a:cubicBezTo>
                <a:close/>
                <a:moveTo>
                  <a:pt x="608" y="0"/>
                </a:moveTo>
                <a:lnTo>
                  <a:pt x="608" y="0"/>
                </a:lnTo>
                <a:cubicBezTo>
                  <a:pt x="631" y="0"/>
                  <a:pt x="653" y="7"/>
                  <a:pt x="664" y="17"/>
                </a:cubicBezTo>
                <a:lnTo>
                  <a:pt x="641" y="65"/>
                </a:lnTo>
                <a:cubicBezTo>
                  <a:pt x="633" y="61"/>
                  <a:pt x="626" y="58"/>
                  <a:pt x="618" y="58"/>
                </a:cubicBezTo>
                <a:cubicBezTo>
                  <a:pt x="600" y="58"/>
                  <a:pt x="590" y="70"/>
                  <a:pt x="590" y="90"/>
                </a:cubicBezTo>
                <a:lnTo>
                  <a:pt x="590" y="118"/>
                </a:lnTo>
                <a:lnTo>
                  <a:pt x="645" y="118"/>
                </a:lnTo>
                <a:lnTo>
                  <a:pt x="645" y="173"/>
                </a:lnTo>
                <a:lnTo>
                  <a:pt x="590" y="173"/>
                </a:lnTo>
                <a:lnTo>
                  <a:pt x="590" y="378"/>
                </a:lnTo>
                <a:lnTo>
                  <a:pt x="524" y="378"/>
                </a:lnTo>
                <a:lnTo>
                  <a:pt x="524" y="173"/>
                </a:lnTo>
                <a:lnTo>
                  <a:pt x="478" y="173"/>
                </a:lnTo>
                <a:lnTo>
                  <a:pt x="478" y="118"/>
                </a:lnTo>
                <a:lnTo>
                  <a:pt x="524" y="118"/>
                </a:lnTo>
                <a:lnTo>
                  <a:pt x="524" y="85"/>
                </a:lnTo>
                <a:cubicBezTo>
                  <a:pt x="524" y="30"/>
                  <a:pt x="562" y="0"/>
                  <a:pt x="608" y="0"/>
                </a:cubicBezTo>
                <a:close/>
                <a:moveTo>
                  <a:pt x="344" y="329"/>
                </a:moveTo>
                <a:lnTo>
                  <a:pt x="344" y="329"/>
                </a:lnTo>
                <a:cubicBezTo>
                  <a:pt x="367" y="329"/>
                  <a:pt x="383" y="309"/>
                  <a:pt x="383" y="278"/>
                </a:cubicBezTo>
                <a:lnTo>
                  <a:pt x="383" y="261"/>
                </a:lnTo>
                <a:lnTo>
                  <a:pt x="368" y="264"/>
                </a:lnTo>
                <a:cubicBezTo>
                  <a:pt x="336" y="269"/>
                  <a:pt x="319" y="283"/>
                  <a:pt x="319" y="303"/>
                </a:cubicBezTo>
                <a:cubicBezTo>
                  <a:pt x="319" y="319"/>
                  <a:pt x="330" y="329"/>
                  <a:pt x="344" y="329"/>
                </a:cubicBezTo>
                <a:close/>
                <a:moveTo>
                  <a:pt x="253" y="310"/>
                </a:moveTo>
                <a:lnTo>
                  <a:pt x="253" y="310"/>
                </a:lnTo>
                <a:cubicBezTo>
                  <a:pt x="253" y="260"/>
                  <a:pt x="290" y="229"/>
                  <a:pt x="354" y="221"/>
                </a:cubicBezTo>
                <a:lnTo>
                  <a:pt x="383" y="217"/>
                </a:lnTo>
                <a:lnTo>
                  <a:pt x="383" y="200"/>
                </a:lnTo>
                <a:cubicBezTo>
                  <a:pt x="383" y="179"/>
                  <a:pt x="371" y="168"/>
                  <a:pt x="354" y="168"/>
                </a:cubicBezTo>
                <a:cubicBezTo>
                  <a:pt x="336" y="168"/>
                  <a:pt x="323" y="180"/>
                  <a:pt x="322" y="199"/>
                </a:cubicBezTo>
                <a:lnTo>
                  <a:pt x="256" y="199"/>
                </a:lnTo>
                <a:cubicBezTo>
                  <a:pt x="260" y="147"/>
                  <a:pt x="299" y="111"/>
                  <a:pt x="355" y="111"/>
                </a:cubicBezTo>
                <a:cubicBezTo>
                  <a:pt x="410" y="111"/>
                  <a:pt x="448" y="147"/>
                  <a:pt x="448" y="204"/>
                </a:cubicBezTo>
                <a:lnTo>
                  <a:pt x="448" y="316"/>
                </a:lnTo>
                <a:cubicBezTo>
                  <a:pt x="448" y="326"/>
                  <a:pt x="454" y="333"/>
                  <a:pt x="464" y="333"/>
                </a:cubicBezTo>
                <a:cubicBezTo>
                  <a:pt x="466" y="333"/>
                  <a:pt x="468" y="333"/>
                  <a:pt x="471" y="332"/>
                </a:cubicBezTo>
                <a:lnTo>
                  <a:pt x="471" y="380"/>
                </a:lnTo>
                <a:cubicBezTo>
                  <a:pt x="463" y="382"/>
                  <a:pt x="455" y="383"/>
                  <a:pt x="447" y="383"/>
                </a:cubicBezTo>
                <a:cubicBezTo>
                  <a:pt x="422" y="383"/>
                  <a:pt x="400" y="372"/>
                  <a:pt x="394" y="346"/>
                </a:cubicBezTo>
                <a:cubicBezTo>
                  <a:pt x="384" y="365"/>
                  <a:pt x="364" y="385"/>
                  <a:pt x="329" y="385"/>
                </a:cubicBezTo>
                <a:cubicBezTo>
                  <a:pt x="284" y="385"/>
                  <a:pt x="253" y="356"/>
                  <a:pt x="253" y="310"/>
                </a:cubicBezTo>
                <a:close/>
                <a:moveTo>
                  <a:pt x="0" y="275"/>
                </a:moveTo>
                <a:lnTo>
                  <a:pt x="0" y="275"/>
                </a:lnTo>
                <a:lnTo>
                  <a:pt x="71" y="275"/>
                </a:lnTo>
                <a:cubicBezTo>
                  <a:pt x="73" y="309"/>
                  <a:pt x="89" y="324"/>
                  <a:pt x="113" y="324"/>
                </a:cubicBezTo>
                <a:cubicBezTo>
                  <a:pt x="136" y="324"/>
                  <a:pt x="151" y="310"/>
                  <a:pt x="151" y="286"/>
                </a:cubicBezTo>
                <a:cubicBezTo>
                  <a:pt x="151" y="264"/>
                  <a:pt x="137" y="248"/>
                  <a:pt x="103" y="228"/>
                </a:cubicBezTo>
                <a:lnTo>
                  <a:pt x="71" y="210"/>
                </a:lnTo>
                <a:cubicBezTo>
                  <a:pt x="23" y="183"/>
                  <a:pt x="3" y="149"/>
                  <a:pt x="3" y="107"/>
                </a:cubicBezTo>
                <a:cubicBezTo>
                  <a:pt x="3" y="56"/>
                  <a:pt x="47" y="10"/>
                  <a:pt x="108" y="10"/>
                </a:cubicBezTo>
                <a:cubicBezTo>
                  <a:pt x="171" y="10"/>
                  <a:pt x="214" y="50"/>
                  <a:pt x="216" y="112"/>
                </a:cubicBezTo>
                <a:lnTo>
                  <a:pt x="144" y="112"/>
                </a:lnTo>
                <a:cubicBezTo>
                  <a:pt x="141" y="86"/>
                  <a:pt x="129" y="71"/>
                  <a:pt x="107" y="71"/>
                </a:cubicBezTo>
                <a:cubicBezTo>
                  <a:pt x="89" y="71"/>
                  <a:pt x="74" y="85"/>
                  <a:pt x="74" y="104"/>
                </a:cubicBezTo>
                <a:cubicBezTo>
                  <a:pt x="74" y="124"/>
                  <a:pt x="86" y="139"/>
                  <a:pt x="123" y="160"/>
                </a:cubicBezTo>
                <a:lnTo>
                  <a:pt x="148" y="174"/>
                </a:lnTo>
                <a:cubicBezTo>
                  <a:pt x="197" y="201"/>
                  <a:pt x="220" y="240"/>
                  <a:pt x="220" y="286"/>
                </a:cubicBezTo>
                <a:cubicBezTo>
                  <a:pt x="220" y="344"/>
                  <a:pt x="178" y="385"/>
                  <a:pt x="113" y="385"/>
                </a:cubicBezTo>
                <a:cubicBezTo>
                  <a:pt x="44" y="385"/>
                  <a:pt x="1" y="342"/>
                  <a:pt x="0" y="275"/>
                </a:cubicBezTo>
                <a:close/>
              </a:path>
            </a:pathLst>
          </a:custGeom>
          <a:solidFill>
            <a:srgbClr val="CA0123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5955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Red">
    <p:bg>
      <p:bgPr>
        <a:solidFill>
          <a:srgbClr val="CA01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UL Solutions">
            <a:extLst>
              <a:ext uri="{FF2B5EF4-FFF2-40B4-BE49-F238E27FC236}">
                <a16:creationId xmlns:a16="http://schemas.microsoft.com/office/drawing/2014/main" id="{1BD9CC86-450D-3CEF-646D-03A14125F5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411480" y="411479"/>
            <a:ext cx="1336041" cy="548640"/>
          </a:xfrm>
          <a:prstGeom prst="rect">
            <a:avLst/>
          </a:prstGeom>
        </p:spPr>
      </p:pic>
      <p:sp>
        <p:nvSpPr>
          <p:cNvPr id="6" name="TextBox">
            <a:extLst>
              <a:ext uri="{FF2B5EF4-FFF2-40B4-BE49-F238E27FC236}">
                <a16:creationId xmlns:a16="http://schemas.microsoft.com/office/drawing/2014/main" id="{BBBF2874-2024-F348-A16A-A268E54A614A}"/>
              </a:ext>
            </a:extLst>
          </p:cNvPr>
          <p:cNvSpPr txBox="1"/>
          <p:nvPr userDrawn="1"/>
        </p:nvSpPr>
        <p:spPr>
          <a:xfrm>
            <a:off x="411162" y="1280159"/>
            <a:ext cx="4114800" cy="155448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marL="0" indent="0">
              <a:lnSpc>
                <a:spcPct val="85000"/>
              </a:lnSpc>
              <a:spcBef>
                <a:spcPts val="0"/>
              </a:spcBef>
              <a:buSzPct val="100000"/>
              <a:buFontTx/>
              <a:buNone/>
            </a:pPr>
            <a:r>
              <a:rPr lang="en-US" sz="3600" dirty="0">
                <a:latin typeface="+mj-lt"/>
              </a:rPr>
              <a:t>Thank you</a:t>
            </a:r>
          </a:p>
        </p:txBody>
      </p:sp>
      <p:sp>
        <p:nvSpPr>
          <p:cNvPr id="9" name="TextBox">
            <a:extLst>
              <a:ext uri="{FF2B5EF4-FFF2-40B4-BE49-F238E27FC236}">
                <a16:creationId xmlns:a16="http://schemas.microsoft.com/office/drawing/2014/main" id="{0443D2F4-C60E-D78A-C788-4E368A6F8166}"/>
              </a:ext>
            </a:extLst>
          </p:cNvPr>
          <p:cNvSpPr txBox="1"/>
          <p:nvPr userDrawn="1"/>
        </p:nvSpPr>
        <p:spPr>
          <a:xfrm>
            <a:off x="411163" y="4069080"/>
            <a:ext cx="4114800" cy="27432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00000"/>
              </a:lnSpc>
              <a:spcBef>
                <a:spcPts val="900"/>
              </a:spcBef>
              <a:buSzPct val="100000"/>
            </a:pPr>
            <a:r>
              <a:rPr lang="en-US" sz="1000" b="1" dirty="0" err="1"/>
              <a:t>UL.com</a:t>
            </a:r>
            <a:r>
              <a:rPr lang="en-US" sz="1000" b="1" dirty="0"/>
              <a:t>/Solutions</a:t>
            </a:r>
          </a:p>
        </p:txBody>
      </p:sp>
    </p:spTree>
    <p:extLst>
      <p:ext uri="{BB962C8B-B14F-4D97-AF65-F5344CB8AC3E}">
        <p14:creationId xmlns:p14="http://schemas.microsoft.com/office/powerpoint/2010/main" val="40414993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Red Strapline">
    <p:bg>
      <p:bgPr>
        <a:solidFill>
          <a:srgbClr val="CA01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UL Solutions">
            <a:extLst>
              <a:ext uri="{FF2B5EF4-FFF2-40B4-BE49-F238E27FC236}">
                <a16:creationId xmlns:a16="http://schemas.microsoft.com/office/drawing/2014/main" id="{B4E50CF3-93A0-7B1C-B908-6A296CE540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411480" y="411479"/>
            <a:ext cx="1336041" cy="548640"/>
          </a:xfrm>
          <a:prstGeom prst="rect">
            <a:avLst/>
          </a:prstGeom>
        </p:spPr>
      </p:pic>
      <p:sp>
        <p:nvSpPr>
          <p:cNvPr id="9" name="TextBox">
            <a:extLst>
              <a:ext uri="{FF2B5EF4-FFF2-40B4-BE49-F238E27FC236}">
                <a16:creationId xmlns:a16="http://schemas.microsoft.com/office/drawing/2014/main" id="{5DBDC9FC-6487-BED8-ECCE-2461EC90E9AC}"/>
              </a:ext>
            </a:extLst>
          </p:cNvPr>
          <p:cNvSpPr txBox="1"/>
          <p:nvPr userDrawn="1"/>
        </p:nvSpPr>
        <p:spPr>
          <a:xfrm>
            <a:off x="411162" y="1280159"/>
            <a:ext cx="4114800" cy="155448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marL="0" indent="0">
              <a:lnSpc>
                <a:spcPct val="85000"/>
              </a:lnSpc>
              <a:spcBef>
                <a:spcPts val="0"/>
              </a:spcBef>
              <a:buSzPct val="100000"/>
              <a:buFontTx/>
              <a:buNone/>
            </a:pPr>
            <a:r>
              <a:rPr lang="en-US" sz="3600" dirty="0">
                <a:latin typeface="+mj-lt"/>
              </a:rPr>
              <a:t>Thank you</a:t>
            </a:r>
          </a:p>
        </p:txBody>
      </p:sp>
      <p:sp>
        <p:nvSpPr>
          <p:cNvPr id="10" name="TextBox">
            <a:extLst>
              <a:ext uri="{FF2B5EF4-FFF2-40B4-BE49-F238E27FC236}">
                <a16:creationId xmlns:a16="http://schemas.microsoft.com/office/drawing/2014/main" id="{07857D23-221D-B9E4-C7DC-A0178B84313B}"/>
              </a:ext>
            </a:extLst>
          </p:cNvPr>
          <p:cNvSpPr txBox="1"/>
          <p:nvPr userDrawn="1"/>
        </p:nvSpPr>
        <p:spPr>
          <a:xfrm>
            <a:off x="411163" y="4069080"/>
            <a:ext cx="4114800" cy="27432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00000"/>
              </a:lnSpc>
              <a:spcBef>
                <a:spcPts val="900"/>
              </a:spcBef>
              <a:buSzPct val="100000"/>
            </a:pPr>
            <a:r>
              <a:rPr lang="en-US" sz="1000" b="1" dirty="0" err="1"/>
              <a:t>UL.com</a:t>
            </a:r>
            <a:r>
              <a:rPr lang="en-US" sz="1000" b="1" dirty="0"/>
              <a:t>/Solutions</a:t>
            </a:r>
          </a:p>
        </p:txBody>
      </p:sp>
      <p:sp>
        <p:nvSpPr>
          <p:cNvPr id="8" name="Safety. Science. Transformation." descr="Safety. Science. Transformation.">
            <a:extLst>
              <a:ext uri="{FF2B5EF4-FFF2-40B4-BE49-F238E27FC236}">
                <a16:creationId xmlns:a16="http://schemas.microsoft.com/office/drawing/2014/main" id="{B12E11D1-2529-542F-F954-433CCF66B9A4}"/>
              </a:ext>
            </a:extLst>
          </p:cNvPr>
          <p:cNvSpPr>
            <a:spLocks noChangeAspect="1" noEditPoints="1"/>
          </p:cNvSpPr>
          <p:nvPr userDrawn="1"/>
        </p:nvSpPr>
        <p:spPr bwMode="black">
          <a:xfrm>
            <a:off x="411163" y="4542672"/>
            <a:ext cx="1891315" cy="137160"/>
          </a:xfrm>
          <a:custGeom>
            <a:avLst/>
            <a:gdLst>
              <a:gd name="T0" fmla="*/ 6727 w 6749"/>
              <a:gd name="T1" fmla="*/ 23 h 488"/>
              <a:gd name="T2" fmla="*/ 6641 w 6749"/>
              <a:gd name="T3" fmla="*/ 5 h 488"/>
              <a:gd name="T4" fmla="*/ 6593 w 6749"/>
              <a:gd name="T5" fmla="*/ 116 h 488"/>
              <a:gd name="T6" fmla="*/ 6534 w 6749"/>
              <a:gd name="T7" fmla="*/ 306 h 488"/>
              <a:gd name="T8" fmla="*/ 6240 w 6749"/>
              <a:gd name="T9" fmla="*/ 378 h 488"/>
              <a:gd name="T10" fmla="*/ 6375 w 6749"/>
              <a:gd name="T11" fmla="*/ 378 h 488"/>
              <a:gd name="T12" fmla="*/ 6086 w 6749"/>
              <a:gd name="T13" fmla="*/ 327 h 488"/>
              <a:gd name="T14" fmla="*/ 5863 w 6749"/>
              <a:gd name="T15" fmla="*/ 118 h 488"/>
              <a:gd name="T16" fmla="*/ 5896 w 6749"/>
              <a:gd name="T17" fmla="*/ 84 h 488"/>
              <a:gd name="T18" fmla="*/ 5657 w 6749"/>
              <a:gd name="T19" fmla="*/ 118 h 488"/>
              <a:gd name="T20" fmla="*/ 5769 w 6749"/>
              <a:gd name="T21" fmla="*/ 173 h 488"/>
              <a:gd name="T22" fmla="*/ 5566 w 6749"/>
              <a:gd name="T23" fmla="*/ 278 h 488"/>
              <a:gd name="T24" fmla="*/ 5566 w 6749"/>
              <a:gd name="T25" fmla="*/ 217 h 488"/>
              <a:gd name="T26" fmla="*/ 5647 w 6749"/>
              <a:gd name="T27" fmla="*/ 333 h 488"/>
              <a:gd name="T28" fmla="*/ 5170 w 6749"/>
              <a:gd name="T29" fmla="*/ 170 h 488"/>
              <a:gd name="T30" fmla="*/ 5193 w 6749"/>
              <a:gd name="T31" fmla="*/ 111 h 488"/>
              <a:gd name="T32" fmla="*/ 5296 w 6749"/>
              <a:gd name="T33" fmla="*/ 170 h 488"/>
              <a:gd name="T34" fmla="*/ 4947 w 6749"/>
              <a:gd name="T35" fmla="*/ 118 h 488"/>
              <a:gd name="T36" fmla="*/ 4959 w 6749"/>
              <a:gd name="T37" fmla="*/ 378 h 488"/>
              <a:gd name="T38" fmla="*/ 4740 w 6749"/>
              <a:gd name="T39" fmla="*/ 327 h 488"/>
              <a:gd name="T40" fmla="*/ 4578 w 6749"/>
              <a:gd name="T41" fmla="*/ 0 h 488"/>
              <a:gd name="T42" fmla="*/ 4559 w 6749"/>
              <a:gd name="T43" fmla="*/ 173 h 488"/>
              <a:gd name="T44" fmla="*/ 4578 w 6749"/>
              <a:gd name="T45" fmla="*/ 0 h 488"/>
              <a:gd name="T46" fmla="*/ 4240 w 6749"/>
              <a:gd name="T47" fmla="*/ 192 h 488"/>
              <a:gd name="T48" fmla="*/ 4426 w 6749"/>
              <a:gd name="T49" fmla="*/ 306 h 488"/>
              <a:gd name="T50" fmla="*/ 3993 w 6749"/>
              <a:gd name="T51" fmla="*/ 118 h 488"/>
              <a:gd name="T52" fmla="*/ 4128 w 6749"/>
              <a:gd name="T53" fmla="*/ 210 h 488"/>
              <a:gd name="T54" fmla="*/ 3834 w 6749"/>
              <a:gd name="T55" fmla="*/ 329 h 488"/>
              <a:gd name="T56" fmla="*/ 3746 w 6749"/>
              <a:gd name="T57" fmla="*/ 199 h 488"/>
              <a:gd name="T58" fmla="*/ 3884 w 6749"/>
              <a:gd name="T59" fmla="*/ 346 h 488"/>
              <a:gd name="T60" fmla="*/ 3707 w 6749"/>
              <a:gd name="T61" fmla="*/ 115 h 488"/>
              <a:gd name="T62" fmla="*/ 3413 w 6749"/>
              <a:gd name="T63" fmla="*/ 76 h 488"/>
              <a:gd name="T64" fmla="*/ 3413 w 6749"/>
              <a:gd name="T65" fmla="*/ 378 h 488"/>
              <a:gd name="T66" fmla="*/ 3036 w 6749"/>
              <a:gd name="T67" fmla="*/ 219 h 488"/>
              <a:gd name="T68" fmla="*/ 3103 w 6749"/>
              <a:gd name="T69" fmla="*/ 246 h 488"/>
              <a:gd name="T70" fmla="*/ 2650 w 6749"/>
              <a:gd name="T71" fmla="*/ 248 h 488"/>
              <a:gd name="T72" fmla="*/ 2796 w 6749"/>
              <a:gd name="T73" fmla="*/ 288 h 488"/>
              <a:gd name="T74" fmla="*/ 2404 w 6749"/>
              <a:gd name="T75" fmla="*/ 378 h 488"/>
              <a:gd name="T76" fmla="*/ 2538 w 6749"/>
              <a:gd name="T77" fmla="*/ 378 h 488"/>
              <a:gd name="T78" fmla="*/ 2148 w 6749"/>
              <a:gd name="T79" fmla="*/ 248 h 488"/>
              <a:gd name="T80" fmla="*/ 2355 w 6749"/>
              <a:gd name="T81" fmla="*/ 298 h 488"/>
              <a:gd name="T82" fmla="*/ 2035 w 6749"/>
              <a:gd name="T83" fmla="*/ 118 h 488"/>
              <a:gd name="T84" fmla="*/ 1778 w 6749"/>
              <a:gd name="T85" fmla="*/ 248 h 488"/>
              <a:gd name="T86" fmla="*/ 1991 w 6749"/>
              <a:gd name="T87" fmla="*/ 288 h 488"/>
              <a:gd name="T88" fmla="*/ 1628 w 6749"/>
              <a:gd name="T89" fmla="*/ 228 h 488"/>
              <a:gd name="T90" fmla="*/ 1649 w 6749"/>
              <a:gd name="T91" fmla="*/ 160 h 488"/>
              <a:gd name="T92" fmla="*/ 1383 w 6749"/>
              <a:gd name="T93" fmla="*/ 344 h 488"/>
              <a:gd name="T94" fmla="*/ 1147 w 6749"/>
              <a:gd name="T95" fmla="*/ 118 h 488"/>
              <a:gd name="T96" fmla="*/ 1091 w 6749"/>
              <a:gd name="T97" fmla="*/ 427 h 488"/>
              <a:gd name="T98" fmla="*/ 898 w 6749"/>
              <a:gd name="T99" fmla="*/ 118 h 488"/>
              <a:gd name="T100" fmla="*/ 1003 w 6749"/>
              <a:gd name="T101" fmla="*/ 297 h 488"/>
              <a:gd name="T102" fmla="*/ 730 w 6749"/>
              <a:gd name="T103" fmla="*/ 219 h 488"/>
              <a:gd name="T104" fmla="*/ 771 w 6749"/>
              <a:gd name="T105" fmla="*/ 330 h 488"/>
              <a:gd name="T106" fmla="*/ 641 w 6749"/>
              <a:gd name="T107" fmla="*/ 65 h 488"/>
              <a:gd name="T108" fmla="*/ 524 w 6749"/>
              <a:gd name="T109" fmla="*/ 378 h 488"/>
              <a:gd name="T110" fmla="*/ 344 w 6749"/>
              <a:gd name="T111" fmla="*/ 329 h 488"/>
              <a:gd name="T112" fmla="*/ 354 w 6749"/>
              <a:gd name="T113" fmla="*/ 221 h 488"/>
              <a:gd name="T114" fmla="*/ 448 w 6749"/>
              <a:gd name="T115" fmla="*/ 316 h 488"/>
              <a:gd name="T116" fmla="*/ 0 w 6749"/>
              <a:gd name="T117" fmla="*/ 275 h 488"/>
              <a:gd name="T118" fmla="*/ 108 w 6749"/>
              <a:gd name="T119" fmla="*/ 10 h 488"/>
              <a:gd name="T120" fmla="*/ 113 w 6749"/>
              <a:gd name="T121" fmla="*/ 385 h 4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6749" h="488">
                <a:moveTo>
                  <a:pt x="6715" y="5"/>
                </a:moveTo>
                <a:lnTo>
                  <a:pt x="6715" y="5"/>
                </a:lnTo>
                <a:lnTo>
                  <a:pt x="6749" y="5"/>
                </a:lnTo>
                <a:lnTo>
                  <a:pt x="6749" y="116"/>
                </a:lnTo>
                <a:lnTo>
                  <a:pt x="6727" y="116"/>
                </a:lnTo>
                <a:lnTo>
                  <a:pt x="6727" y="41"/>
                </a:lnTo>
                <a:cubicBezTo>
                  <a:pt x="6727" y="39"/>
                  <a:pt x="6727" y="36"/>
                  <a:pt x="6727" y="32"/>
                </a:cubicBezTo>
                <a:cubicBezTo>
                  <a:pt x="6727" y="28"/>
                  <a:pt x="6727" y="25"/>
                  <a:pt x="6727" y="23"/>
                </a:cubicBezTo>
                <a:lnTo>
                  <a:pt x="6706" y="116"/>
                </a:lnTo>
                <a:lnTo>
                  <a:pt x="6683" y="116"/>
                </a:lnTo>
                <a:lnTo>
                  <a:pt x="6662" y="23"/>
                </a:lnTo>
                <a:cubicBezTo>
                  <a:pt x="6662" y="25"/>
                  <a:pt x="6662" y="28"/>
                  <a:pt x="6662" y="32"/>
                </a:cubicBezTo>
                <a:cubicBezTo>
                  <a:pt x="6662" y="36"/>
                  <a:pt x="6662" y="39"/>
                  <a:pt x="6662" y="41"/>
                </a:cubicBezTo>
                <a:lnTo>
                  <a:pt x="6662" y="116"/>
                </a:lnTo>
                <a:lnTo>
                  <a:pt x="6641" y="116"/>
                </a:lnTo>
                <a:lnTo>
                  <a:pt x="6641" y="5"/>
                </a:lnTo>
                <a:lnTo>
                  <a:pt x="6675" y="5"/>
                </a:lnTo>
                <a:lnTo>
                  <a:pt x="6695" y="92"/>
                </a:lnTo>
                <a:lnTo>
                  <a:pt x="6715" y="5"/>
                </a:lnTo>
                <a:close/>
                <a:moveTo>
                  <a:pt x="6627" y="5"/>
                </a:moveTo>
                <a:lnTo>
                  <a:pt x="6627" y="5"/>
                </a:lnTo>
                <a:lnTo>
                  <a:pt x="6627" y="24"/>
                </a:lnTo>
                <a:lnTo>
                  <a:pt x="6593" y="24"/>
                </a:lnTo>
                <a:lnTo>
                  <a:pt x="6593" y="116"/>
                </a:lnTo>
                <a:lnTo>
                  <a:pt x="6570" y="116"/>
                </a:lnTo>
                <a:lnTo>
                  <a:pt x="6570" y="24"/>
                </a:lnTo>
                <a:lnTo>
                  <a:pt x="6536" y="24"/>
                </a:lnTo>
                <a:lnTo>
                  <a:pt x="6536" y="5"/>
                </a:lnTo>
                <a:lnTo>
                  <a:pt x="6627" y="5"/>
                </a:lnTo>
                <a:close/>
                <a:moveTo>
                  <a:pt x="6495" y="344"/>
                </a:moveTo>
                <a:lnTo>
                  <a:pt x="6495" y="344"/>
                </a:lnTo>
                <a:cubicBezTo>
                  <a:pt x="6495" y="324"/>
                  <a:pt x="6512" y="306"/>
                  <a:pt x="6534" y="306"/>
                </a:cubicBezTo>
                <a:cubicBezTo>
                  <a:pt x="6554" y="306"/>
                  <a:pt x="6571" y="324"/>
                  <a:pt x="6571" y="344"/>
                </a:cubicBezTo>
                <a:cubicBezTo>
                  <a:pt x="6571" y="365"/>
                  <a:pt x="6554" y="383"/>
                  <a:pt x="6534" y="383"/>
                </a:cubicBezTo>
                <a:cubicBezTo>
                  <a:pt x="6512" y="383"/>
                  <a:pt x="6495" y="365"/>
                  <a:pt x="6495" y="344"/>
                </a:cubicBezTo>
                <a:close/>
                <a:moveTo>
                  <a:pt x="6343" y="169"/>
                </a:moveTo>
                <a:lnTo>
                  <a:pt x="6343" y="169"/>
                </a:lnTo>
                <a:cubicBezTo>
                  <a:pt x="6324" y="169"/>
                  <a:pt x="6306" y="182"/>
                  <a:pt x="6306" y="213"/>
                </a:cubicBezTo>
                <a:lnTo>
                  <a:pt x="6306" y="378"/>
                </a:lnTo>
                <a:lnTo>
                  <a:pt x="6240" y="378"/>
                </a:lnTo>
                <a:lnTo>
                  <a:pt x="6240" y="118"/>
                </a:lnTo>
                <a:lnTo>
                  <a:pt x="6295" y="118"/>
                </a:lnTo>
                <a:lnTo>
                  <a:pt x="6300" y="144"/>
                </a:lnTo>
                <a:lnTo>
                  <a:pt x="6303" y="144"/>
                </a:lnTo>
                <a:cubicBezTo>
                  <a:pt x="6311" y="131"/>
                  <a:pt x="6330" y="111"/>
                  <a:pt x="6364" y="111"/>
                </a:cubicBezTo>
                <a:cubicBezTo>
                  <a:pt x="6407" y="111"/>
                  <a:pt x="6441" y="142"/>
                  <a:pt x="6441" y="196"/>
                </a:cubicBezTo>
                <a:lnTo>
                  <a:pt x="6441" y="378"/>
                </a:lnTo>
                <a:lnTo>
                  <a:pt x="6375" y="378"/>
                </a:lnTo>
                <a:lnTo>
                  <a:pt x="6375" y="210"/>
                </a:lnTo>
                <a:cubicBezTo>
                  <a:pt x="6375" y="182"/>
                  <a:pt x="6361" y="169"/>
                  <a:pt x="6343" y="169"/>
                </a:cubicBezTo>
                <a:close/>
                <a:moveTo>
                  <a:pt x="6086" y="327"/>
                </a:moveTo>
                <a:lnTo>
                  <a:pt x="6086" y="327"/>
                </a:lnTo>
                <a:cubicBezTo>
                  <a:pt x="6112" y="327"/>
                  <a:pt x="6128" y="297"/>
                  <a:pt x="6128" y="248"/>
                </a:cubicBezTo>
                <a:cubicBezTo>
                  <a:pt x="6128" y="199"/>
                  <a:pt x="6112" y="169"/>
                  <a:pt x="6086" y="169"/>
                </a:cubicBezTo>
                <a:cubicBezTo>
                  <a:pt x="6059" y="169"/>
                  <a:pt x="6043" y="199"/>
                  <a:pt x="6043" y="248"/>
                </a:cubicBezTo>
                <a:cubicBezTo>
                  <a:pt x="6043" y="297"/>
                  <a:pt x="6059" y="327"/>
                  <a:pt x="6086" y="327"/>
                </a:cubicBezTo>
                <a:close/>
                <a:moveTo>
                  <a:pt x="5977" y="248"/>
                </a:moveTo>
                <a:lnTo>
                  <a:pt x="5977" y="248"/>
                </a:lnTo>
                <a:cubicBezTo>
                  <a:pt x="5977" y="164"/>
                  <a:pt x="6020" y="111"/>
                  <a:pt x="6086" y="111"/>
                </a:cubicBezTo>
                <a:cubicBezTo>
                  <a:pt x="6151" y="111"/>
                  <a:pt x="6195" y="164"/>
                  <a:pt x="6195" y="248"/>
                </a:cubicBezTo>
                <a:cubicBezTo>
                  <a:pt x="6195" y="332"/>
                  <a:pt x="6151" y="385"/>
                  <a:pt x="6086" y="385"/>
                </a:cubicBezTo>
                <a:cubicBezTo>
                  <a:pt x="6020" y="385"/>
                  <a:pt x="5977" y="332"/>
                  <a:pt x="5977" y="248"/>
                </a:cubicBezTo>
                <a:close/>
                <a:moveTo>
                  <a:pt x="5863" y="118"/>
                </a:moveTo>
                <a:lnTo>
                  <a:pt x="5863" y="118"/>
                </a:lnTo>
                <a:lnTo>
                  <a:pt x="5929" y="118"/>
                </a:lnTo>
                <a:lnTo>
                  <a:pt x="5929" y="378"/>
                </a:lnTo>
                <a:lnTo>
                  <a:pt x="5863" y="378"/>
                </a:lnTo>
                <a:lnTo>
                  <a:pt x="5863" y="118"/>
                </a:lnTo>
                <a:close/>
                <a:moveTo>
                  <a:pt x="5896" y="3"/>
                </a:moveTo>
                <a:lnTo>
                  <a:pt x="5896" y="3"/>
                </a:lnTo>
                <a:cubicBezTo>
                  <a:pt x="5918" y="3"/>
                  <a:pt x="5937" y="21"/>
                  <a:pt x="5937" y="43"/>
                </a:cubicBezTo>
                <a:cubicBezTo>
                  <a:pt x="5937" y="66"/>
                  <a:pt x="5918" y="84"/>
                  <a:pt x="5896" y="84"/>
                </a:cubicBezTo>
                <a:cubicBezTo>
                  <a:pt x="5874" y="84"/>
                  <a:pt x="5856" y="66"/>
                  <a:pt x="5856" y="43"/>
                </a:cubicBezTo>
                <a:cubicBezTo>
                  <a:pt x="5856" y="21"/>
                  <a:pt x="5874" y="3"/>
                  <a:pt x="5896" y="3"/>
                </a:cubicBezTo>
                <a:close/>
                <a:moveTo>
                  <a:pt x="5787" y="385"/>
                </a:moveTo>
                <a:lnTo>
                  <a:pt x="5787" y="385"/>
                </a:lnTo>
                <a:cubicBezTo>
                  <a:pt x="5737" y="385"/>
                  <a:pt x="5704" y="349"/>
                  <a:pt x="5704" y="304"/>
                </a:cubicBezTo>
                <a:lnTo>
                  <a:pt x="5704" y="173"/>
                </a:lnTo>
                <a:lnTo>
                  <a:pt x="5657" y="173"/>
                </a:lnTo>
                <a:lnTo>
                  <a:pt x="5657" y="118"/>
                </a:lnTo>
                <a:lnTo>
                  <a:pt x="5665" y="118"/>
                </a:lnTo>
                <a:cubicBezTo>
                  <a:pt x="5696" y="118"/>
                  <a:pt x="5711" y="100"/>
                  <a:pt x="5712" y="69"/>
                </a:cubicBezTo>
                <a:lnTo>
                  <a:pt x="5713" y="44"/>
                </a:lnTo>
                <a:lnTo>
                  <a:pt x="5769" y="44"/>
                </a:lnTo>
                <a:lnTo>
                  <a:pt x="5769" y="118"/>
                </a:lnTo>
                <a:lnTo>
                  <a:pt x="5825" y="118"/>
                </a:lnTo>
                <a:lnTo>
                  <a:pt x="5825" y="173"/>
                </a:lnTo>
                <a:lnTo>
                  <a:pt x="5769" y="173"/>
                </a:lnTo>
                <a:lnTo>
                  <a:pt x="5769" y="297"/>
                </a:lnTo>
                <a:cubicBezTo>
                  <a:pt x="5769" y="315"/>
                  <a:pt x="5783" y="328"/>
                  <a:pt x="5802" y="328"/>
                </a:cubicBezTo>
                <a:cubicBezTo>
                  <a:pt x="5809" y="328"/>
                  <a:pt x="5815" y="326"/>
                  <a:pt x="5820" y="325"/>
                </a:cubicBezTo>
                <a:lnTo>
                  <a:pt x="5820" y="379"/>
                </a:lnTo>
                <a:cubicBezTo>
                  <a:pt x="5811" y="383"/>
                  <a:pt x="5799" y="385"/>
                  <a:pt x="5787" y="385"/>
                </a:cubicBezTo>
                <a:close/>
                <a:moveTo>
                  <a:pt x="5527" y="329"/>
                </a:moveTo>
                <a:lnTo>
                  <a:pt x="5527" y="329"/>
                </a:lnTo>
                <a:cubicBezTo>
                  <a:pt x="5550" y="329"/>
                  <a:pt x="5566" y="309"/>
                  <a:pt x="5566" y="278"/>
                </a:cubicBezTo>
                <a:lnTo>
                  <a:pt x="5566" y="261"/>
                </a:lnTo>
                <a:lnTo>
                  <a:pt x="5551" y="264"/>
                </a:lnTo>
                <a:cubicBezTo>
                  <a:pt x="5519" y="269"/>
                  <a:pt x="5502" y="283"/>
                  <a:pt x="5502" y="303"/>
                </a:cubicBezTo>
                <a:cubicBezTo>
                  <a:pt x="5502" y="319"/>
                  <a:pt x="5513" y="329"/>
                  <a:pt x="5527" y="329"/>
                </a:cubicBezTo>
                <a:close/>
                <a:moveTo>
                  <a:pt x="5436" y="310"/>
                </a:moveTo>
                <a:lnTo>
                  <a:pt x="5436" y="310"/>
                </a:lnTo>
                <a:cubicBezTo>
                  <a:pt x="5436" y="260"/>
                  <a:pt x="5473" y="229"/>
                  <a:pt x="5537" y="221"/>
                </a:cubicBezTo>
                <a:lnTo>
                  <a:pt x="5566" y="217"/>
                </a:lnTo>
                <a:lnTo>
                  <a:pt x="5566" y="200"/>
                </a:lnTo>
                <a:cubicBezTo>
                  <a:pt x="5566" y="179"/>
                  <a:pt x="5555" y="168"/>
                  <a:pt x="5537" y="168"/>
                </a:cubicBezTo>
                <a:cubicBezTo>
                  <a:pt x="5519" y="168"/>
                  <a:pt x="5506" y="180"/>
                  <a:pt x="5505" y="199"/>
                </a:cubicBezTo>
                <a:lnTo>
                  <a:pt x="5439" y="199"/>
                </a:lnTo>
                <a:cubicBezTo>
                  <a:pt x="5443" y="147"/>
                  <a:pt x="5482" y="111"/>
                  <a:pt x="5539" y="111"/>
                </a:cubicBezTo>
                <a:cubicBezTo>
                  <a:pt x="5593" y="111"/>
                  <a:pt x="5631" y="147"/>
                  <a:pt x="5631" y="204"/>
                </a:cubicBezTo>
                <a:lnTo>
                  <a:pt x="5631" y="316"/>
                </a:lnTo>
                <a:cubicBezTo>
                  <a:pt x="5631" y="326"/>
                  <a:pt x="5637" y="333"/>
                  <a:pt x="5647" y="333"/>
                </a:cubicBezTo>
                <a:cubicBezTo>
                  <a:pt x="5649" y="333"/>
                  <a:pt x="5651" y="333"/>
                  <a:pt x="5654" y="332"/>
                </a:cubicBezTo>
                <a:lnTo>
                  <a:pt x="5654" y="380"/>
                </a:lnTo>
                <a:cubicBezTo>
                  <a:pt x="5646" y="382"/>
                  <a:pt x="5638" y="383"/>
                  <a:pt x="5630" y="383"/>
                </a:cubicBezTo>
                <a:cubicBezTo>
                  <a:pt x="5605" y="383"/>
                  <a:pt x="5584" y="372"/>
                  <a:pt x="5577" y="346"/>
                </a:cubicBezTo>
                <a:cubicBezTo>
                  <a:pt x="5567" y="365"/>
                  <a:pt x="5547" y="385"/>
                  <a:pt x="5512" y="385"/>
                </a:cubicBezTo>
                <a:cubicBezTo>
                  <a:pt x="5467" y="385"/>
                  <a:pt x="5436" y="356"/>
                  <a:pt x="5436" y="310"/>
                </a:cubicBezTo>
                <a:close/>
                <a:moveTo>
                  <a:pt x="5170" y="170"/>
                </a:moveTo>
                <a:lnTo>
                  <a:pt x="5170" y="170"/>
                </a:lnTo>
                <a:cubicBezTo>
                  <a:pt x="5151" y="170"/>
                  <a:pt x="5138" y="185"/>
                  <a:pt x="5138" y="210"/>
                </a:cubicBezTo>
                <a:lnTo>
                  <a:pt x="5138" y="378"/>
                </a:lnTo>
                <a:lnTo>
                  <a:pt x="5072" y="378"/>
                </a:lnTo>
                <a:lnTo>
                  <a:pt x="5072" y="118"/>
                </a:lnTo>
                <a:lnTo>
                  <a:pt x="5126" y="118"/>
                </a:lnTo>
                <a:lnTo>
                  <a:pt x="5130" y="147"/>
                </a:lnTo>
                <a:lnTo>
                  <a:pt x="5133" y="147"/>
                </a:lnTo>
                <a:cubicBezTo>
                  <a:pt x="5142" y="127"/>
                  <a:pt x="5167" y="111"/>
                  <a:pt x="5193" y="111"/>
                </a:cubicBezTo>
                <a:cubicBezTo>
                  <a:pt x="5221" y="111"/>
                  <a:pt x="5245" y="125"/>
                  <a:pt x="5255" y="147"/>
                </a:cubicBezTo>
                <a:lnTo>
                  <a:pt x="5258" y="147"/>
                </a:lnTo>
                <a:cubicBezTo>
                  <a:pt x="5271" y="124"/>
                  <a:pt x="5294" y="111"/>
                  <a:pt x="5322" y="111"/>
                </a:cubicBezTo>
                <a:cubicBezTo>
                  <a:pt x="5366" y="111"/>
                  <a:pt x="5391" y="142"/>
                  <a:pt x="5391" y="194"/>
                </a:cubicBezTo>
                <a:lnTo>
                  <a:pt x="5391" y="378"/>
                </a:lnTo>
                <a:lnTo>
                  <a:pt x="5325" y="378"/>
                </a:lnTo>
                <a:lnTo>
                  <a:pt x="5325" y="207"/>
                </a:lnTo>
                <a:cubicBezTo>
                  <a:pt x="5325" y="184"/>
                  <a:pt x="5314" y="170"/>
                  <a:pt x="5296" y="170"/>
                </a:cubicBezTo>
                <a:cubicBezTo>
                  <a:pt x="5277" y="170"/>
                  <a:pt x="5264" y="185"/>
                  <a:pt x="5264" y="210"/>
                </a:cubicBezTo>
                <a:lnTo>
                  <a:pt x="5264" y="378"/>
                </a:lnTo>
                <a:lnTo>
                  <a:pt x="5199" y="378"/>
                </a:lnTo>
                <a:lnTo>
                  <a:pt x="5199" y="207"/>
                </a:lnTo>
                <a:cubicBezTo>
                  <a:pt x="5199" y="184"/>
                  <a:pt x="5187" y="170"/>
                  <a:pt x="5170" y="170"/>
                </a:cubicBezTo>
                <a:close/>
                <a:moveTo>
                  <a:pt x="4893" y="118"/>
                </a:moveTo>
                <a:lnTo>
                  <a:pt x="4893" y="118"/>
                </a:lnTo>
                <a:lnTo>
                  <a:pt x="4947" y="118"/>
                </a:lnTo>
                <a:lnTo>
                  <a:pt x="4953" y="152"/>
                </a:lnTo>
                <a:lnTo>
                  <a:pt x="4956" y="152"/>
                </a:lnTo>
                <a:cubicBezTo>
                  <a:pt x="4965" y="133"/>
                  <a:pt x="4987" y="115"/>
                  <a:pt x="5023" y="115"/>
                </a:cubicBezTo>
                <a:cubicBezTo>
                  <a:pt x="5028" y="115"/>
                  <a:pt x="5033" y="115"/>
                  <a:pt x="5036" y="116"/>
                </a:cubicBezTo>
                <a:lnTo>
                  <a:pt x="5036" y="178"/>
                </a:lnTo>
                <a:cubicBezTo>
                  <a:pt x="5031" y="178"/>
                  <a:pt x="5027" y="178"/>
                  <a:pt x="5021" y="178"/>
                </a:cubicBezTo>
                <a:cubicBezTo>
                  <a:pt x="4990" y="178"/>
                  <a:pt x="4959" y="200"/>
                  <a:pt x="4959" y="254"/>
                </a:cubicBezTo>
                <a:lnTo>
                  <a:pt x="4959" y="378"/>
                </a:lnTo>
                <a:lnTo>
                  <a:pt x="4893" y="378"/>
                </a:lnTo>
                <a:lnTo>
                  <a:pt x="4893" y="118"/>
                </a:lnTo>
                <a:close/>
                <a:moveTo>
                  <a:pt x="4740" y="327"/>
                </a:moveTo>
                <a:lnTo>
                  <a:pt x="4740" y="327"/>
                </a:lnTo>
                <a:cubicBezTo>
                  <a:pt x="4766" y="327"/>
                  <a:pt x="4782" y="297"/>
                  <a:pt x="4782" y="248"/>
                </a:cubicBezTo>
                <a:cubicBezTo>
                  <a:pt x="4782" y="199"/>
                  <a:pt x="4766" y="169"/>
                  <a:pt x="4740" y="169"/>
                </a:cubicBezTo>
                <a:cubicBezTo>
                  <a:pt x="4714" y="169"/>
                  <a:pt x="4698" y="199"/>
                  <a:pt x="4698" y="248"/>
                </a:cubicBezTo>
                <a:cubicBezTo>
                  <a:pt x="4698" y="297"/>
                  <a:pt x="4714" y="327"/>
                  <a:pt x="4740" y="327"/>
                </a:cubicBezTo>
                <a:close/>
                <a:moveTo>
                  <a:pt x="4631" y="248"/>
                </a:moveTo>
                <a:lnTo>
                  <a:pt x="4631" y="248"/>
                </a:lnTo>
                <a:cubicBezTo>
                  <a:pt x="4631" y="164"/>
                  <a:pt x="4674" y="111"/>
                  <a:pt x="4740" y="111"/>
                </a:cubicBezTo>
                <a:cubicBezTo>
                  <a:pt x="4806" y="111"/>
                  <a:pt x="4849" y="164"/>
                  <a:pt x="4849" y="248"/>
                </a:cubicBezTo>
                <a:cubicBezTo>
                  <a:pt x="4849" y="332"/>
                  <a:pt x="4806" y="385"/>
                  <a:pt x="4740" y="385"/>
                </a:cubicBezTo>
                <a:cubicBezTo>
                  <a:pt x="4674" y="385"/>
                  <a:pt x="4631" y="332"/>
                  <a:pt x="4631" y="248"/>
                </a:cubicBezTo>
                <a:close/>
                <a:moveTo>
                  <a:pt x="4578" y="0"/>
                </a:moveTo>
                <a:lnTo>
                  <a:pt x="4578" y="0"/>
                </a:lnTo>
                <a:cubicBezTo>
                  <a:pt x="4600" y="0"/>
                  <a:pt x="4623" y="7"/>
                  <a:pt x="4633" y="17"/>
                </a:cubicBezTo>
                <a:lnTo>
                  <a:pt x="4611" y="65"/>
                </a:lnTo>
                <a:cubicBezTo>
                  <a:pt x="4603" y="61"/>
                  <a:pt x="4596" y="58"/>
                  <a:pt x="4587" y="58"/>
                </a:cubicBezTo>
                <a:cubicBezTo>
                  <a:pt x="4570" y="58"/>
                  <a:pt x="4559" y="70"/>
                  <a:pt x="4559" y="90"/>
                </a:cubicBezTo>
                <a:lnTo>
                  <a:pt x="4559" y="118"/>
                </a:lnTo>
                <a:lnTo>
                  <a:pt x="4614" y="118"/>
                </a:lnTo>
                <a:lnTo>
                  <a:pt x="4614" y="173"/>
                </a:lnTo>
                <a:lnTo>
                  <a:pt x="4559" y="173"/>
                </a:lnTo>
                <a:lnTo>
                  <a:pt x="4559" y="378"/>
                </a:lnTo>
                <a:lnTo>
                  <a:pt x="4494" y="378"/>
                </a:lnTo>
                <a:lnTo>
                  <a:pt x="4494" y="173"/>
                </a:lnTo>
                <a:lnTo>
                  <a:pt x="4447" y="173"/>
                </a:lnTo>
                <a:lnTo>
                  <a:pt x="4447" y="118"/>
                </a:lnTo>
                <a:lnTo>
                  <a:pt x="4494" y="118"/>
                </a:lnTo>
                <a:lnTo>
                  <a:pt x="4494" y="85"/>
                </a:lnTo>
                <a:cubicBezTo>
                  <a:pt x="4494" y="30"/>
                  <a:pt x="4531" y="0"/>
                  <a:pt x="4578" y="0"/>
                </a:cubicBezTo>
                <a:close/>
                <a:moveTo>
                  <a:pt x="4236" y="300"/>
                </a:moveTo>
                <a:lnTo>
                  <a:pt x="4236" y="300"/>
                </a:lnTo>
                <a:lnTo>
                  <a:pt x="4298" y="300"/>
                </a:lnTo>
                <a:cubicBezTo>
                  <a:pt x="4300" y="319"/>
                  <a:pt x="4312" y="333"/>
                  <a:pt x="4333" y="333"/>
                </a:cubicBezTo>
                <a:cubicBezTo>
                  <a:pt x="4349" y="333"/>
                  <a:pt x="4363" y="325"/>
                  <a:pt x="4363" y="310"/>
                </a:cubicBezTo>
                <a:cubicBezTo>
                  <a:pt x="4363" y="296"/>
                  <a:pt x="4355" y="287"/>
                  <a:pt x="4330" y="279"/>
                </a:cubicBezTo>
                <a:lnTo>
                  <a:pt x="4305" y="270"/>
                </a:lnTo>
                <a:cubicBezTo>
                  <a:pt x="4264" y="255"/>
                  <a:pt x="4240" y="229"/>
                  <a:pt x="4240" y="192"/>
                </a:cubicBezTo>
                <a:cubicBezTo>
                  <a:pt x="4240" y="144"/>
                  <a:pt x="4280" y="111"/>
                  <a:pt x="4331" y="111"/>
                </a:cubicBezTo>
                <a:cubicBezTo>
                  <a:pt x="4383" y="111"/>
                  <a:pt x="4420" y="144"/>
                  <a:pt x="4421" y="189"/>
                </a:cubicBezTo>
                <a:lnTo>
                  <a:pt x="4358" y="189"/>
                </a:lnTo>
                <a:cubicBezTo>
                  <a:pt x="4357" y="175"/>
                  <a:pt x="4347" y="163"/>
                  <a:pt x="4330" y="163"/>
                </a:cubicBezTo>
                <a:cubicBezTo>
                  <a:pt x="4316" y="163"/>
                  <a:pt x="4303" y="172"/>
                  <a:pt x="4303" y="187"/>
                </a:cubicBezTo>
                <a:cubicBezTo>
                  <a:pt x="4303" y="199"/>
                  <a:pt x="4309" y="206"/>
                  <a:pt x="4333" y="214"/>
                </a:cubicBezTo>
                <a:lnTo>
                  <a:pt x="4358" y="223"/>
                </a:lnTo>
                <a:cubicBezTo>
                  <a:pt x="4402" y="238"/>
                  <a:pt x="4426" y="267"/>
                  <a:pt x="4426" y="306"/>
                </a:cubicBezTo>
                <a:cubicBezTo>
                  <a:pt x="4426" y="356"/>
                  <a:pt x="4387" y="385"/>
                  <a:pt x="4334" y="385"/>
                </a:cubicBezTo>
                <a:cubicBezTo>
                  <a:pt x="4276" y="385"/>
                  <a:pt x="4237" y="350"/>
                  <a:pt x="4236" y="300"/>
                </a:cubicBezTo>
                <a:close/>
                <a:moveTo>
                  <a:pt x="4095" y="169"/>
                </a:moveTo>
                <a:lnTo>
                  <a:pt x="4095" y="169"/>
                </a:lnTo>
                <a:cubicBezTo>
                  <a:pt x="4077" y="169"/>
                  <a:pt x="4059" y="182"/>
                  <a:pt x="4059" y="213"/>
                </a:cubicBezTo>
                <a:lnTo>
                  <a:pt x="4059" y="378"/>
                </a:lnTo>
                <a:lnTo>
                  <a:pt x="3993" y="378"/>
                </a:lnTo>
                <a:lnTo>
                  <a:pt x="3993" y="118"/>
                </a:lnTo>
                <a:lnTo>
                  <a:pt x="4047" y="118"/>
                </a:lnTo>
                <a:lnTo>
                  <a:pt x="4053" y="144"/>
                </a:lnTo>
                <a:lnTo>
                  <a:pt x="4056" y="144"/>
                </a:lnTo>
                <a:cubicBezTo>
                  <a:pt x="4063" y="131"/>
                  <a:pt x="4083" y="111"/>
                  <a:pt x="4116" y="111"/>
                </a:cubicBezTo>
                <a:cubicBezTo>
                  <a:pt x="4160" y="111"/>
                  <a:pt x="4193" y="142"/>
                  <a:pt x="4193" y="196"/>
                </a:cubicBezTo>
                <a:lnTo>
                  <a:pt x="4193" y="378"/>
                </a:lnTo>
                <a:lnTo>
                  <a:pt x="4128" y="378"/>
                </a:lnTo>
                <a:lnTo>
                  <a:pt x="4128" y="210"/>
                </a:lnTo>
                <a:cubicBezTo>
                  <a:pt x="4128" y="182"/>
                  <a:pt x="4114" y="169"/>
                  <a:pt x="4095" y="169"/>
                </a:cubicBezTo>
                <a:close/>
                <a:moveTo>
                  <a:pt x="3834" y="329"/>
                </a:moveTo>
                <a:lnTo>
                  <a:pt x="3834" y="329"/>
                </a:lnTo>
                <a:cubicBezTo>
                  <a:pt x="3857" y="329"/>
                  <a:pt x="3873" y="309"/>
                  <a:pt x="3873" y="278"/>
                </a:cubicBezTo>
                <a:lnTo>
                  <a:pt x="3873" y="261"/>
                </a:lnTo>
                <a:lnTo>
                  <a:pt x="3858" y="264"/>
                </a:lnTo>
                <a:cubicBezTo>
                  <a:pt x="3826" y="269"/>
                  <a:pt x="3809" y="283"/>
                  <a:pt x="3809" y="303"/>
                </a:cubicBezTo>
                <a:cubicBezTo>
                  <a:pt x="3809" y="319"/>
                  <a:pt x="3820" y="329"/>
                  <a:pt x="3834" y="329"/>
                </a:cubicBezTo>
                <a:close/>
                <a:moveTo>
                  <a:pt x="3743" y="310"/>
                </a:moveTo>
                <a:lnTo>
                  <a:pt x="3743" y="310"/>
                </a:lnTo>
                <a:cubicBezTo>
                  <a:pt x="3743" y="260"/>
                  <a:pt x="3780" y="229"/>
                  <a:pt x="3845" y="221"/>
                </a:cubicBezTo>
                <a:lnTo>
                  <a:pt x="3873" y="217"/>
                </a:lnTo>
                <a:lnTo>
                  <a:pt x="3873" y="200"/>
                </a:lnTo>
                <a:cubicBezTo>
                  <a:pt x="3873" y="179"/>
                  <a:pt x="3862" y="168"/>
                  <a:pt x="3845" y="168"/>
                </a:cubicBezTo>
                <a:cubicBezTo>
                  <a:pt x="3826" y="168"/>
                  <a:pt x="3814" y="180"/>
                  <a:pt x="3812" y="199"/>
                </a:cubicBezTo>
                <a:lnTo>
                  <a:pt x="3746" y="199"/>
                </a:lnTo>
                <a:cubicBezTo>
                  <a:pt x="3750" y="147"/>
                  <a:pt x="3789" y="111"/>
                  <a:pt x="3846" y="111"/>
                </a:cubicBezTo>
                <a:cubicBezTo>
                  <a:pt x="3900" y="111"/>
                  <a:pt x="3938" y="147"/>
                  <a:pt x="3938" y="204"/>
                </a:cubicBezTo>
                <a:lnTo>
                  <a:pt x="3938" y="316"/>
                </a:lnTo>
                <a:cubicBezTo>
                  <a:pt x="3938" y="326"/>
                  <a:pt x="3944" y="333"/>
                  <a:pt x="3954" y="333"/>
                </a:cubicBezTo>
                <a:cubicBezTo>
                  <a:pt x="3956" y="333"/>
                  <a:pt x="3958" y="333"/>
                  <a:pt x="3961" y="332"/>
                </a:cubicBezTo>
                <a:lnTo>
                  <a:pt x="3961" y="380"/>
                </a:lnTo>
                <a:cubicBezTo>
                  <a:pt x="3953" y="382"/>
                  <a:pt x="3945" y="383"/>
                  <a:pt x="3937" y="383"/>
                </a:cubicBezTo>
                <a:cubicBezTo>
                  <a:pt x="3912" y="383"/>
                  <a:pt x="3891" y="372"/>
                  <a:pt x="3884" y="346"/>
                </a:cubicBezTo>
                <a:cubicBezTo>
                  <a:pt x="3875" y="365"/>
                  <a:pt x="3854" y="385"/>
                  <a:pt x="3819" y="385"/>
                </a:cubicBezTo>
                <a:cubicBezTo>
                  <a:pt x="3774" y="385"/>
                  <a:pt x="3743" y="356"/>
                  <a:pt x="3743" y="310"/>
                </a:cubicBezTo>
                <a:close/>
                <a:moveTo>
                  <a:pt x="3577" y="118"/>
                </a:moveTo>
                <a:lnTo>
                  <a:pt x="3577" y="118"/>
                </a:lnTo>
                <a:lnTo>
                  <a:pt x="3632" y="118"/>
                </a:lnTo>
                <a:lnTo>
                  <a:pt x="3637" y="152"/>
                </a:lnTo>
                <a:lnTo>
                  <a:pt x="3640" y="152"/>
                </a:lnTo>
                <a:cubicBezTo>
                  <a:pt x="3649" y="133"/>
                  <a:pt x="3671" y="115"/>
                  <a:pt x="3707" y="115"/>
                </a:cubicBezTo>
                <a:cubicBezTo>
                  <a:pt x="3712" y="115"/>
                  <a:pt x="3717" y="115"/>
                  <a:pt x="3721" y="116"/>
                </a:cubicBezTo>
                <a:lnTo>
                  <a:pt x="3721" y="178"/>
                </a:lnTo>
                <a:cubicBezTo>
                  <a:pt x="3715" y="178"/>
                  <a:pt x="3711" y="178"/>
                  <a:pt x="3706" y="178"/>
                </a:cubicBezTo>
                <a:cubicBezTo>
                  <a:pt x="3674" y="178"/>
                  <a:pt x="3643" y="200"/>
                  <a:pt x="3643" y="254"/>
                </a:cubicBezTo>
                <a:lnTo>
                  <a:pt x="3643" y="378"/>
                </a:lnTo>
                <a:lnTo>
                  <a:pt x="3577" y="378"/>
                </a:lnTo>
                <a:lnTo>
                  <a:pt x="3577" y="118"/>
                </a:lnTo>
                <a:close/>
                <a:moveTo>
                  <a:pt x="3413" y="76"/>
                </a:moveTo>
                <a:lnTo>
                  <a:pt x="3413" y="76"/>
                </a:lnTo>
                <a:lnTo>
                  <a:pt x="3327" y="76"/>
                </a:lnTo>
                <a:lnTo>
                  <a:pt x="3327" y="16"/>
                </a:lnTo>
                <a:lnTo>
                  <a:pt x="3567" y="16"/>
                </a:lnTo>
                <a:lnTo>
                  <a:pt x="3567" y="76"/>
                </a:lnTo>
                <a:lnTo>
                  <a:pt x="3482" y="76"/>
                </a:lnTo>
                <a:lnTo>
                  <a:pt x="3482" y="378"/>
                </a:lnTo>
                <a:lnTo>
                  <a:pt x="3413" y="378"/>
                </a:lnTo>
                <a:lnTo>
                  <a:pt x="3413" y="76"/>
                </a:lnTo>
                <a:close/>
                <a:moveTo>
                  <a:pt x="3144" y="344"/>
                </a:moveTo>
                <a:lnTo>
                  <a:pt x="3144" y="344"/>
                </a:lnTo>
                <a:cubicBezTo>
                  <a:pt x="3144" y="324"/>
                  <a:pt x="3161" y="306"/>
                  <a:pt x="3183" y="306"/>
                </a:cubicBezTo>
                <a:cubicBezTo>
                  <a:pt x="3203" y="306"/>
                  <a:pt x="3220" y="324"/>
                  <a:pt x="3220" y="344"/>
                </a:cubicBezTo>
                <a:cubicBezTo>
                  <a:pt x="3220" y="365"/>
                  <a:pt x="3203" y="383"/>
                  <a:pt x="3183" y="383"/>
                </a:cubicBezTo>
                <a:cubicBezTo>
                  <a:pt x="3161" y="383"/>
                  <a:pt x="3144" y="365"/>
                  <a:pt x="3144" y="344"/>
                </a:cubicBezTo>
                <a:close/>
                <a:moveTo>
                  <a:pt x="3036" y="219"/>
                </a:moveTo>
                <a:lnTo>
                  <a:pt x="3036" y="219"/>
                </a:lnTo>
                <a:cubicBezTo>
                  <a:pt x="3034" y="186"/>
                  <a:pt x="3021" y="167"/>
                  <a:pt x="3001" y="167"/>
                </a:cubicBezTo>
                <a:cubicBezTo>
                  <a:pt x="2979" y="167"/>
                  <a:pt x="2965" y="186"/>
                  <a:pt x="2962" y="219"/>
                </a:cubicBezTo>
                <a:lnTo>
                  <a:pt x="3036" y="219"/>
                </a:lnTo>
                <a:close/>
                <a:moveTo>
                  <a:pt x="2895" y="248"/>
                </a:moveTo>
                <a:lnTo>
                  <a:pt x="2895" y="248"/>
                </a:lnTo>
                <a:cubicBezTo>
                  <a:pt x="2895" y="164"/>
                  <a:pt x="2936" y="111"/>
                  <a:pt x="3001" y="111"/>
                </a:cubicBezTo>
                <a:cubicBezTo>
                  <a:pt x="3063" y="111"/>
                  <a:pt x="3103" y="162"/>
                  <a:pt x="3103" y="246"/>
                </a:cubicBezTo>
                <a:cubicBezTo>
                  <a:pt x="3103" y="250"/>
                  <a:pt x="3103" y="255"/>
                  <a:pt x="3102" y="264"/>
                </a:cubicBezTo>
                <a:lnTo>
                  <a:pt x="2961" y="264"/>
                </a:lnTo>
                <a:cubicBezTo>
                  <a:pt x="2962" y="303"/>
                  <a:pt x="2977" y="330"/>
                  <a:pt x="3003" y="330"/>
                </a:cubicBezTo>
                <a:cubicBezTo>
                  <a:pt x="3020" y="330"/>
                  <a:pt x="3033" y="319"/>
                  <a:pt x="3036" y="298"/>
                </a:cubicBezTo>
                <a:lnTo>
                  <a:pt x="3101" y="298"/>
                </a:lnTo>
                <a:cubicBezTo>
                  <a:pt x="3096" y="351"/>
                  <a:pt x="3057" y="385"/>
                  <a:pt x="3003" y="385"/>
                </a:cubicBezTo>
                <a:cubicBezTo>
                  <a:pt x="2935" y="385"/>
                  <a:pt x="2895" y="331"/>
                  <a:pt x="2895" y="248"/>
                </a:cubicBezTo>
                <a:close/>
                <a:moveTo>
                  <a:pt x="2650" y="248"/>
                </a:moveTo>
                <a:lnTo>
                  <a:pt x="2650" y="248"/>
                </a:lnTo>
                <a:cubicBezTo>
                  <a:pt x="2650" y="165"/>
                  <a:pt x="2693" y="111"/>
                  <a:pt x="2759" y="111"/>
                </a:cubicBezTo>
                <a:cubicBezTo>
                  <a:pt x="2817" y="111"/>
                  <a:pt x="2858" y="151"/>
                  <a:pt x="2863" y="212"/>
                </a:cubicBezTo>
                <a:lnTo>
                  <a:pt x="2796" y="212"/>
                </a:lnTo>
                <a:cubicBezTo>
                  <a:pt x="2794" y="184"/>
                  <a:pt x="2779" y="170"/>
                  <a:pt x="2759" y="170"/>
                </a:cubicBezTo>
                <a:cubicBezTo>
                  <a:pt x="2733" y="170"/>
                  <a:pt x="2716" y="198"/>
                  <a:pt x="2716" y="248"/>
                </a:cubicBezTo>
                <a:cubicBezTo>
                  <a:pt x="2716" y="299"/>
                  <a:pt x="2733" y="326"/>
                  <a:pt x="2760" y="326"/>
                </a:cubicBezTo>
                <a:cubicBezTo>
                  <a:pt x="2779" y="326"/>
                  <a:pt x="2793" y="312"/>
                  <a:pt x="2796" y="288"/>
                </a:cubicBezTo>
                <a:lnTo>
                  <a:pt x="2863" y="288"/>
                </a:lnTo>
                <a:cubicBezTo>
                  <a:pt x="2857" y="347"/>
                  <a:pt x="2816" y="385"/>
                  <a:pt x="2760" y="385"/>
                </a:cubicBezTo>
                <a:cubicBezTo>
                  <a:pt x="2693" y="385"/>
                  <a:pt x="2650" y="332"/>
                  <a:pt x="2650" y="248"/>
                </a:cubicBezTo>
                <a:close/>
                <a:moveTo>
                  <a:pt x="2506" y="169"/>
                </a:moveTo>
                <a:lnTo>
                  <a:pt x="2506" y="169"/>
                </a:lnTo>
                <a:cubicBezTo>
                  <a:pt x="2487" y="169"/>
                  <a:pt x="2469" y="182"/>
                  <a:pt x="2469" y="213"/>
                </a:cubicBezTo>
                <a:lnTo>
                  <a:pt x="2469" y="378"/>
                </a:lnTo>
                <a:lnTo>
                  <a:pt x="2404" y="378"/>
                </a:lnTo>
                <a:lnTo>
                  <a:pt x="2404" y="118"/>
                </a:lnTo>
                <a:lnTo>
                  <a:pt x="2458" y="118"/>
                </a:lnTo>
                <a:lnTo>
                  <a:pt x="2464" y="144"/>
                </a:lnTo>
                <a:lnTo>
                  <a:pt x="2467" y="144"/>
                </a:lnTo>
                <a:cubicBezTo>
                  <a:pt x="2474" y="131"/>
                  <a:pt x="2494" y="111"/>
                  <a:pt x="2527" y="111"/>
                </a:cubicBezTo>
                <a:cubicBezTo>
                  <a:pt x="2570" y="111"/>
                  <a:pt x="2604" y="142"/>
                  <a:pt x="2604" y="196"/>
                </a:cubicBezTo>
                <a:lnTo>
                  <a:pt x="2604" y="378"/>
                </a:lnTo>
                <a:lnTo>
                  <a:pt x="2538" y="378"/>
                </a:lnTo>
                <a:lnTo>
                  <a:pt x="2538" y="210"/>
                </a:lnTo>
                <a:cubicBezTo>
                  <a:pt x="2538" y="182"/>
                  <a:pt x="2524" y="169"/>
                  <a:pt x="2506" y="169"/>
                </a:cubicBezTo>
                <a:close/>
                <a:moveTo>
                  <a:pt x="2289" y="219"/>
                </a:moveTo>
                <a:lnTo>
                  <a:pt x="2289" y="219"/>
                </a:lnTo>
                <a:cubicBezTo>
                  <a:pt x="2287" y="186"/>
                  <a:pt x="2274" y="167"/>
                  <a:pt x="2254" y="167"/>
                </a:cubicBezTo>
                <a:cubicBezTo>
                  <a:pt x="2232" y="167"/>
                  <a:pt x="2218" y="186"/>
                  <a:pt x="2215" y="219"/>
                </a:cubicBezTo>
                <a:lnTo>
                  <a:pt x="2289" y="219"/>
                </a:lnTo>
                <a:close/>
                <a:moveTo>
                  <a:pt x="2148" y="248"/>
                </a:moveTo>
                <a:lnTo>
                  <a:pt x="2148" y="248"/>
                </a:lnTo>
                <a:cubicBezTo>
                  <a:pt x="2148" y="164"/>
                  <a:pt x="2190" y="111"/>
                  <a:pt x="2254" y="111"/>
                </a:cubicBezTo>
                <a:cubicBezTo>
                  <a:pt x="2316" y="111"/>
                  <a:pt x="2357" y="162"/>
                  <a:pt x="2357" y="246"/>
                </a:cubicBezTo>
                <a:cubicBezTo>
                  <a:pt x="2357" y="250"/>
                  <a:pt x="2357" y="255"/>
                  <a:pt x="2356" y="264"/>
                </a:cubicBezTo>
                <a:lnTo>
                  <a:pt x="2214" y="264"/>
                </a:lnTo>
                <a:cubicBezTo>
                  <a:pt x="2215" y="303"/>
                  <a:pt x="2230" y="330"/>
                  <a:pt x="2256" y="330"/>
                </a:cubicBezTo>
                <a:cubicBezTo>
                  <a:pt x="2273" y="330"/>
                  <a:pt x="2286" y="319"/>
                  <a:pt x="2289" y="298"/>
                </a:cubicBezTo>
                <a:lnTo>
                  <a:pt x="2355" y="298"/>
                </a:lnTo>
                <a:cubicBezTo>
                  <a:pt x="2349" y="351"/>
                  <a:pt x="2310" y="385"/>
                  <a:pt x="2256" y="385"/>
                </a:cubicBezTo>
                <a:cubicBezTo>
                  <a:pt x="2188" y="385"/>
                  <a:pt x="2148" y="331"/>
                  <a:pt x="2148" y="248"/>
                </a:cubicBezTo>
                <a:close/>
                <a:moveTo>
                  <a:pt x="2035" y="118"/>
                </a:moveTo>
                <a:lnTo>
                  <a:pt x="2035" y="118"/>
                </a:lnTo>
                <a:lnTo>
                  <a:pt x="2101" y="118"/>
                </a:lnTo>
                <a:lnTo>
                  <a:pt x="2101" y="378"/>
                </a:lnTo>
                <a:lnTo>
                  <a:pt x="2035" y="378"/>
                </a:lnTo>
                <a:lnTo>
                  <a:pt x="2035" y="118"/>
                </a:lnTo>
                <a:close/>
                <a:moveTo>
                  <a:pt x="2068" y="3"/>
                </a:moveTo>
                <a:lnTo>
                  <a:pt x="2068" y="3"/>
                </a:lnTo>
                <a:cubicBezTo>
                  <a:pt x="2090" y="3"/>
                  <a:pt x="2109" y="21"/>
                  <a:pt x="2109" y="43"/>
                </a:cubicBezTo>
                <a:cubicBezTo>
                  <a:pt x="2109" y="66"/>
                  <a:pt x="2090" y="84"/>
                  <a:pt x="2068" y="84"/>
                </a:cubicBezTo>
                <a:cubicBezTo>
                  <a:pt x="2046" y="84"/>
                  <a:pt x="2027" y="66"/>
                  <a:pt x="2027" y="43"/>
                </a:cubicBezTo>
                <a:cubicBezTo>
                  <a:pt x="2027" y="21"/>
                  <a:pt x="2046" y="3"/>
                  <a:pt x="2068" y="3"/>
                </a:cubicBezTo>
                <a:close/>
                <a:moveTo>
                  <a:pt x="1778" y="248"/>
                </a:moveTo>
                <a:lnTo>
                  <a:pt x="1778" y="248"/>
                </a:lnTo>
                <a:cubicBezTo>
                  <a:pt x="1778" y="165"/>
                  <a:pt x="1821" y="111"/>
                  <a:pt x="1888" y="111"/>
                </a:cubicBezTo>
                <a:cubicBezTo>
                  <a:pt x="1945" y="111"/>
                  <a:pt x="1986" y="151"/>
                  <a:pt x="1991" y="212"/>
                </a:cubicBezTo>
                <a:lnTo>
                  <a:pt x="1925" y="212"/>
                </a:lnTo>
                <a:cubicBezTo>
                  <a:pt x="1922" y="184"/>
                  <a:pt x="1908" y="170"/>
                  <a:pt x="1888" y="170"/>
                </a:cubicBezTo>
                <a:cubicBezTo>
                  <a:pt x="1862" y="170"/>
                  <a:pt x="1845" y="198"/>
                  <a:pt x="1845" y="248"/>
                </a:cubicBezTo>
                <a:cubicBezTo>
                  <a:pt x="1845" y="299"/>
                  <a:pt x="1862" y="326"/>
                  <a:pt x="1888" y="326"/>
                </a:cubicBezTo>
                <a:cubicBezTo>
                  <a:pt x="1908" y="326"/>
                  <a:pt x="1922" y="312"/>
                  <a:pt x="1925" y="288"/>
                </a:cubicBezTo>
                <a:lnTo>
                  <a:pt x="1991" y="288"/>
                </a:lnTo>
                <a:cubicBezTo>
                  <a:pt x="1986" y="347"/>
                  <a:pt x="1945" y="385"/>
                  <a:pt x="1888" y="385"/>
                </a:cubicBezTo>
                <a:cubicBezTo>
                  <a:pt x="1821" y="385"/>
                  <a:pt x="1778" y="332"/>
                  <a:pt x="1778" y="248"/>
                </a:cubicBezTo>
                <a:close/>
                <a:moveTo>
                  <a:pt x="1525" y="275"/>
                </a:moveTo>
                <a:lnTo>
                  <a:pt x="1525" y="275"/>
                </a:lnTo>
                <a:lnTo>
                  <a:pt x="1596" y="275"/>
                </a:lnTo>
                <a:cubicBezTo>
                  <a:pt x="1598" y="309"/>
                  <a:pt x="1614" y="324"/>
                  <a:pt x="1638" y="324"/>
                </a:cubicBezTo>
                <a:cubicBezTo>
                  <a:pt x="1661" y="324"/>
                  <a:pt x="1676" y="310"/>
                  <a:pt x="1676" y="286"/>
                </a:cubicBezTo>
                <a:cubicBezTo>
                  <a:pt x="1676" y="264"/>
                  <a:pt x="1662" y="248"/>
                  <a:pt x="1628" y="228"/>
                </a:cubicBezTo>
                <a:lnTo>
                  <a:pt x="1596" y="210"/>
                </a:lnTo>
                <a:cubicBezTo>
                  <a:pt x="1549" y="183"/>
                  <a:pt x="1528" y="149"/>
                  <a:pt x="1528" y="107"/>
                </a:cubicBezTo>
                <a:cubicBezTo>
                  <a:pt x="1528" y="56"/>
                  <a:pt x="1572" y="10"/>
                  <a:pt x="1634" y="10"/>
                </a:cubicBezTo>
                <a:cubicBezTo>
                  <a:pt x="1697" y="10"/>
                  <a:pt x="1740" y="50"/>
                  <a:pt x="1741" y="112"/>
                </a:cubicBezTo>
                <a:lnTo>
                  <a:pt x="1669" y="112"/>
                </a:lnTo>
                <a:cubicBezTo>
                  <a:pt x="1667" y="86"/>
                  <a:pt x="1654" y="71"/>
                  <a:pt x="1632" y="71"/>
                </a:cubicBezTo>
                <a:cubicBezTo>
                  <a:pt x="1614" y="71"/>
                  <a:pt x="1599" y="85"/>
                  <a:pt x="1599" y="104"/>
                </a:cubicBezTo>
                <a:cubicBezTo>
                  <a:pt x="1599" y="124"/>
                  <a:pt x="1611" y="139"/>
                  <a:pt x="1649" y="160"/>
                </a:cubicBezTo>
                <a:lnTo>
                  <a:pt x="1673" y="174"/>
                </a:lnTo>
                <a:cubicBezTo>
                  <a:pt x="1722" y="201"/>
                  <a:pt x="1746" y="240"/>
                  <a:pt x="1746" y="286"/>
                </a:cubicBezTo>
                <a:cubicBezTo>
                  <a:pt x="1746" y="344"/>
                  <a:pt x="1703" y="385"/>
                  <a:pt x="1638" y="385"/>
                </a:cubicBezTo>
                <a:cubicBezTo>
                  <a:pt x="1569" y="385"/>
                  <a:pt x="1526" y="342"/>
                  <a:pt x="1525" y="275"/>
                </a:cubicBezTo>
                <a:close/>
                <a:moveTo>
                  <a:pt x="1307" y="344"/>
                </a:moveTo>
                <a:lnTo>
                  <a:pt x="1307" y="344"/>
                </a:lnTo>
                <a:cubicBezTo>
                  <a:pt x="1307" y="324"/>
                  <a:pt x="1324" y="306"/>
                  <a:pt x="1345" y="306"/>
                </a:cubicBezTo>
                <a:cubicBezTo>
                  <a:pt x="1366" y="306"/>
                  <a:pt x="1383" y="324"/>
                  <a:pt x="1383" y="344"/>
                </a:cubicBezTo>
                <a:cubicBezTo>
                  <a:pt x="1383" y="365"/>
                  <a:pt x="1366" y="383"/>
                  <a:pt x="1345" y="383"/>
                </a:cubicBezTo>
                <a:cubicBezTo>
                  <a:pt x="1324" y="383"/>
                  <a:pt x="1307" y="365"/>
                  <a:pt x="1307" y="344"/>
                </a:cubicBezTo>
                <a:close/>
                <a:moveTo>
                  <a:pt x="1117" y="431"/>
                </a:moveTo>
                <a:lnTo>
                  <a:pt x="1117" y="431"/>
                </a:lnTo>
                <a:cubicBezTo>
                  <a:pt x="1131" y="431"/>
                  <a:pt x="1149" y="423"/>
                  <a:pt x="1155" y="401"/>
                </a:cubicBezTo>
                <a:lnTo>
                  <a:pt x="1161" y="377"/>
                </a:lnTo>
                <a:lnTo>
                  <a:pt x="1080" y="118"/>
                </a:lnTo>
                <a:lnTo>
                  <a:pt x="1147" y="118"/>
                </a:lnTo>
                <a:lnTo>
                  <a:pt x="1192" y="287"/>
                </a:lnTo>
                <a:lnTo>
                  <a:pt x="1195" y="287"/>
                </a:lnTo>
                <a:lnTo>
                  <a:pt x="1233" y="118"/>
                </a:lnTo>
                <a:lnTo>
                  <a:pt x="1301" y="118"/>
                </a:lnTo>
                <a:lnTo>
                  <a:pt x="1221" y="405"/>
                </a:lnTo>
                <a:cubicBezTo>
                  <a:pt x="1204" y="465"/>
                  <a:pt x="1163" y="488"/>
                  <a:pt x="1126" y="488"/>
                </a:cubicBezTo>
                <a:cubicBezTo>
                  <a:pt x="1111" y="488"/>
                  <a:pt x="1101" y="486"/>
                  <a:pt x="1091" y="483"/>
                </a:cubicBezTo>
                <a:lnTo>
                  <a:pt x="1091" y="427"/>
                </a:lnTo>
                <a:cubicBezTo>
                  <a:pt x="1100" y="430"/>
                  <a:pt x="1109" y="431"/>
                  <a:pt x="1117" y="431"/>
                </a:cubicBezTo>
                <a:close/>
                <a:moveTo>
                  <a:pt x="1021" y="385"/>
                </a:moveTo>
                <a:lnTo>
                  <a:pt x="1021" y="385"/>
                </a:lnTo>
                <a:cubicBezTo>
                  <a:pt x="970" y="385"/>
                  <a:pt x="937" y="349"/>
                  <a:pt x="937" y="304"/>
                </a:cubicBezTo>
                <a:lnTo>
                  <a:pt x="937" y="173"/>
                </a:lnTo>
                <a:lnTo>
                  <a:pt x="891" y="173"/>
                </a:lnTo>
                <a:lnTo>
                  <a:pt x="891" y="118"/>
                </a:lnTo>
                <a:lnTo>
                  <a:pt x="898" y="118"/>
                </a:lnTo>
                <a:cubicBezTo>
                  <a:pt x="929" y="118"/>
                  <a:pt x="944" y="100"/>
                  <a:pt x="946" y="69"/>
                </a:cubicBezTo>
                <a:lnTo>
                  <a:pt x="947" y="44"/>
                </a:lnTo>
                <a:lnTo>
                  <a:pt x="1003" y="44"/>
                </a:lnTo>
                <a:lnTo>
                  <a:pt x="1003" y="118"/>
                </a:lnTo>
                <a:lnTo>
                  <a:pt x="1058" y="118"/>
                </a:lnTo>
                <a:lnTo>
                  <a:pt x="1058" y="173"/>
                </a:lnTo>
                <a:lnTo>
                  <a:pt x="1003" y="173"/>
                </a:lnTo>
                <a:lnTo>
                  <a:pt x="1003" y="297"/>
                </a:lnTo>
                <a:cubicBezTo>
                  <a:pt x="1003" y="315"/>
                  <a:pt x="1016" y="328"/>
                  <a:pt x="1035" y="328"/>
                </a:cubicBezTo>
                <a:cubicBezTo>
                  <a:pt x="1042" y="328"/>
                  <a:pt x="1049" y="326"/>
                  <a:pt x="1054" y="325"/>
                </a:cubicBezTo>
                <a:lnTo>
                  <a:pt x="1054" y="379"/>
                </a:lnTo>
                <a:cubicBezTo>
                  <a:pt x="1044" y="383"/>
                  <a:pt x="1032" y="385"/>
                  <a:pt x="1021" y="385"/>
                </a:cubicBezTo>
                <a:close/>
                <a:moveTo>
                  <a:pt x="804" y="219"/>
                </a:moveTo>
                <a:lnTo>
                  <a:pt x="804" y="219"/>
                </a:lnTo>
                <a:cubicBezTo>
                  <a:pt x="802" y="186"/>
                  <a:pt x="789" y="167"/>
                  <a:pt x="769" y="167"/>
                </a:cubicBezTo>
                <a:cubicBezTo>
                  <a:pt x="747" y="167"/>
                  <a:pt x="733" y="186"/>
                  <a:pt x="730" y="219"/>
                </a:cubicBezTo>
                <a:lnTo>
                  <a:pt x="804" y="219"/>
                </a:lnTo>
                <a:close/>
                <a:moveTo>
                  <a:pt x="663" y="248"/>
                </a:moveTo>
                <a:lnTo>
                  <a:pt x="663" y="248"/>
                </a:lnTo>
                <a:cubicBezTo>
                  <a:pt x="663" y="164"/>
                  <a:pt x="705" y="111"/>
                  <a:pt x="769" y="111"/>
                </a:cubicBezTo>
                <a:cubicBezTo>
                  <a:pt x="831" y="111"/>
                  <a:pt x="872" y="162"/>
                  <a:pt x="872" y="246"/>
                </a:cubicBezTo>
                <a:cubicBezTo>
                  <a:pt x="872" y="250"/>
                  <a:pt x="872" y="255"/>
                  <a:pt x="871" y="264"/>
                </a:cubicBezTo>
                <a:lnTo>
                  <a:pt x="729" y="264"/>
                </a:lnTo>
                <a:cubicBezTo>
                  <a:pt x="730" y="303"/>
                  <a:pt x="745" y="330"/>
                  <a:pt x="771" y="330"/>
                </a:cubicBezTo>
                <a:cubicBezTo>
                  <a:pt x="788" y="330"/>
                  <a:pt x="801" y="319"/>
                  <a:pt x="804" y="298"/>
                </a:cubicBezTo>
                <a:lnTo>
                  <a:pt x="870" y="298"/>
                </a:lnTo>
                <a:cubicBezTo>
                  <a:pt x="864" y="351"/>
                  <a:pt x="825" y="385"/>
                  <a:pt x="771" y="385"/>
                </a:cubicBezTo>
                <a:cubicBezTo>
                  <a:pt x="703" y="385"/>
                  <a:pt x="663" y="331"/>
                  <a:pt x="663" y="248"/>
                </a:cubicBezTo>
                <a:close/>
                <a:moveTo>
                  <a:pt x="608" y="0"/>
                </a:moveTo>
                <a:lnTo>
                  <a:pt x="608" y="0"/>
                </a:lnTo>
                <a:cubicBezTo>
                  <a:pt x="631" y="0"/>
                  <a:pt x="653" y="7"/>
                  <a:pt x="664" y="17"/>
                </a:cubicBezTo>
                <a:lnTo>
                  <a:pt x="641" y="65"/>
                </a:lnTo>
                <a:cubicBezTo>
                  <a:pt x="633" y="61"/>
                  <a:pt x="626" y="58"/>
                  <a:pt x="618" y="58"/>
                </a:cubicBezTo>
                <a:cubicBezTo>
                  <a:pt x="600" y="58"/>
                  <a:pt x="590" y="70"/>
                  <a:pt x="590" y="90"/>
                </a:cubicBezTo>
                <a:lnTo>
                  <a:pt x="590" y="118"/>
                </a:lnTo>
                <a:lnTo>
                  <a:pt x="645" y="118"/>
                </a:lnTo>
                <a:lnTo>
                  <a:pt x="645" y="173"/>
                </a:lnTo>
                <a:lnTo>
                  <a:pt x="590" y="173"/>
                </a:lnTo>
                <a:lnTo>
                  <a:pt x="590" y="378"/>
                </a:lnTo>
                <a:lnTo>
                  <a:pt x="524" y="378"/>
                </a:lnTo>
                <a:lnTo>
                  <a:pt x="524" y="173"/>
                </a:lnTo>
                <a:lnTo>
                  <a:pt x="478" y="173"/>
                </a:lnTo>
                <a:lnTo>
                  <a:pt x="478" y="118"/>
                </a:lnTo>
                <a:lnTo>
                  <a:pt x="524" y="118"/>
                </a:lnTo>
                <a:lnTo>
                  <a:pt x="524" y="85"/>
                </a:lnTo>
                <a:cubicBezTo>
                  <a:pt x="524" y="30"/>
                  <a:pt x="562" y="0"/>
                  <a:pt x="608" y="0"/>
                </a:cubicBezTo>
                <a:close/>
                <a:moveTo>
                  <a:pt x="344" y="329"/>
                </a:moveTo>
                <a:lnTo>
                  <a:pt x="344" y="329"/>
                </a:lnTo>
                <a:cubicBezTo>
                  <a:pt x="367" y="329"/>
                  <a:pt x="383" y="309"/>
                  <a:pt x="383" y="278"/>
                </a:cubicBezTo>
                <a:lnTo>
                  <a:pt x="383" y="261"/>
                </a:lnTo>
                <a:lnTo>
                  <a:pt x="368" y="264"/>
                </a:lnTo>
                <a:cubicBezTo>
                  <a:pt x="336" y="269"/>
                  <a:pt x="319" y="283"/>
                  <a:pt x="319" y="303"/>
                </a:cubicBezTo>
                <a:cubicBezTo>
                  <a:pt x="319" y="319"/>
                  <a:pt x="330" y="329"/>
                  <a:pt x="344" y="329"/>
                </a:cubicBezTo>
                <a:close/>
                <a:moveTo>
                  <a:pt x="253" y="310"/>
                </a:moveTo>
                <a:lnTo>
                  <a:pt x="253" y="310"/>
                </a:lnTo>
                <a:cubicBezTo>
                  <a:pt x="253" y="260"/>
                  <a:pt x="290" y="229"/>
                  <a:pt x="354" y="221"/>
                </a:cubicBezTo>
                <a:lnTo>
                  <a:pt x="383" y="217"/>
                </a:lnTo>
                <a:lnTo>
                  <a:pt x="383" y="200"/>
                </a:lnTo>
                <a:cubicBezTo>
                  <a:pt x="383" y="179"/>
                  <a:pt x="371" y="168"/>
                  <a:pt x="354" y="168"/>
                </a:cubicBezTo>
                <a:cubicBezTo>
                  <a:pt x="336" y="168"/>
                  <a:pt x="323" y="180"/>
                  <a:pt x="322" y="199"/>
                </a:cubicBezTo>
                <a:lnTo>
                  <a:pt x="256" y="199"/>
                </a:lnTo>
                <a:cubicBezTo>
                  <a:pt x="260" y="147"/>
                  <a:pt x="299" y="111"/>
                  <a:pt x="355" y="111"/>
                </a:cubicBezTo>
                <a:cubicBezTo>
                  <a:pt x="410" y="111"/>
                  <a:pt x="448" y="147"/>
                  <a:pt x="448" y="204"/>
                </a:cubicBezTo>
                <a:lnTo>
                  <a:pt x="448" y="316"/>
                </a:lnTo>
                <a:cubicBezTo>
                  <a:pt x="448" y="326"/>
                  <a:pt x="454" y="333"/>
                  <a:pt x="464" y="333"/>
                </a:cubicBezTo>
                <a:cubicBezTo>
                  <a:pt x="466" y="333"/>
                  <a:pt x="468" y="333"/>
                  <a:pt x="471" y="332"/>
                </a:cubicBezTo>
                <a:lnTo>
                  <a:pt x="471" y="380"/>
                </a:lnTo>
                <a:cubicBezTo>
                  <a:pt x="463" y="382"/>
                  <a:pt x="455" y="383"/>
                  <a:pt x="447" y="383"/>
                </a:cubicBezTo>
                <a:cubicBezTo>
                  <a:pt x="422" y="383"/>
                  <a:pt x="400" y="372"/>
                  <a:pt x="394" y="346"/>
                </a:cubicBezTo>
                <a:cubicBezTo>
                  <a:pt x="384" y="365"/>
                  <a:pt x="364" y="385"/>
                  <a:pt x="329" y="385"/>
                </a:cubicBezTo>
                <a:cubicBezTo>
                  <a:pt x="284" y="385"/>
                  <a:pt x="253" y="356"/>
                  <a:pt x="253" y="310"/>
                </a:cubicBezTo>
                <a:close/>
                <a:moveTo>
                  <a:pt x="0" y="275"/>
                </a:moveTo>
                <a:lnTo>
                  <a:pt x="0" y="275"/>
                </a:lnTo>
                <a:lnTo>
                  <a:pt x="71" y="275"/>
                </a:lnTo>
                <a:cubicBezTo>
                  <a:pt x="73" y="309"/>
                  <a:pt x="89" y="324"/>
                  <a:pt x="113" y="324"/>
                </a:cubicBezTo>
                <a:cubicBezTo>
                  <a:pt x="136" y="324"/>
                  <a:pt x="151" y="310"/>
                  <a:pt x="151" y="286"/>
                </a:cubicBezTo>
                <a:cubicBezTo>
                  <a:pt x="151" y="264"/>
                  <a:pt x="137" y="248"/>
                  <a:pt x="103" y="228"/>
                </a:cubicBezTo>
                <a:lnTo>
                  <a:pt x="71" y="210"/>
                </a:lnTo>
                <a:cubicBezTo>
                  <a:pt x="23" y="183"/>
                  <a:pt x="3" y="149"/>
                  <a:pt x="3" y="107"/>
                </a:cubicBezTo>
                <a:cubicBezTo>
                  <a:pt x="3" y="56"/>
                  <a:pt x="47" y="10"/>
                  <a:pt x="108" y="10"/>
                </a:cubicBezTo>
                <a:cubicBezTo>
                  <a:pt x="171" y="10"/>
                  <a:pt x="214" y="50"/>
                  <a:pt x="216" y="112"/>
                </a:cubicBezTo>
                <a:lnTo>
                  <a:pt x="144" y="112"/>
                </a:lnTo>
                <a:cubicBezTo>
                  <a:pt x="141" y="86"/>
                  <a:pt x="129" y="71"/>
                  <a:pt x="107" y="71"/>
                </a:cubicBezTo>
                <a:cubicBezTo>
                  <a:pt x="89" y="71"/>
                  <a:pt x="74" y="85"/>
                  <a:pt x="74" y="104"/>
                </a:cubicBezTo>
                <a:cubicBezTo>
                  <a:pt x="74" y="124"/>
                  <a:pt x="86" y="139"/>
                  <a:pt x="123" y="160"/>
                </a:cubicBezTo>
                <a:lnTo>
                  <a:pt x="148" y="174"/>
                </a:lnTo>
                <a:cubicBezTo>
                  <a:pt x="197" y="201"/>
                  <a:pt x="220" y="240"/>
                  <a:pt x="220" y="286"/>
                </a:cubicBezTo>
                <a:cubicBezTo>
                  <a:pt x="220" y="344"/>
                  <a:pt x="178" y="385"/>
                  <a:pt x="113" y="385"/>
                </a:cubicBezTo>
                <a:cubicBezTo>
                  <a:pt x="44" y="385"/>
                  <a:pt x="1" y="342"/>
                  <a:pt x="0" y="275"/>
                </a:cubicBez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3023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hite Half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">
            <a:extLst>
              <a:ext uri="{FF2B5EF4-FFF2-40B4-BE49-F238E27FC236}">
                <a16:creationId xmlns:a16="http://schemas.microsoft.com/office/drawing/2014/main" id="{BD1BDBDC-7404-AF80-7E18-CBB8EB3346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19628" y="0"/>
            <a:ext cx="4524372" cy="5143500"/>
          </a:xfr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800">
                <a:solidFill>
                  <a:srgbClr val="00000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pic>
        <p:nvPicPr>
          <p:cNvPr id="7" name="UL Solutions" descr="UL Solutions">
            <a:extLst>
              <a:ext uri="{FF2B5EF4-FFF2-40B4-BE49-F238E27FC236}">
                <a16:creationId xmlns:a16="http://schemas.microsoft.com/office/drawing/2014/main" id="{20793EB0-1710-8E49-9D0B-DCC5D3AAE3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11479" y="411479"/>
            <a:ext cx="1336042" cy="548640"/>
          </a:xfrm>
          <a:prstGeom prst="rect">
            <a:avLst/>
          </a:prstGeom>
        </p:spPr>
      </p:pic>
      <p:sp>
        <p:nvSpPr>
          <p:cNvPr id="2" name="Title 2"/>
          <p:cNvSpPr>
            <a:spLocks noGrp="1"/>
          </p:cNvSpPr>
          <p:nvPr>
            <p:ph type="ctrTitle" hasCustomPrompt="1"/>
          </p:nvPr>
        </p:nvSpPr>
        <p:spPr>
          <a:xfrm>
            <a:off x="411480" y="1280160"/>
            <a:ext cx="4112895" cy="1554480"/>
          </a:xfrm>
        </p:spPr>
        <p:txBody>
          <a:bodyPr rIns="274320" anchor="b"/>
          <a:lstStyle>
            <a:lvl1pPr algn="l">
              <a:lnSpc>
                <a:spcPct val="85000"/>
              </a:lnSpc>
              <a:defRPr sz="3600" b="0"/>
            </a:lvl1pPr>
          </a:lstStyle>
          <a:p>
            <a:r>
              <a:rPr lang="en-US" dirty="0"/>
              <a:t>[Presentation title]</a:t>
            </a:r>
          </a:p>
        </p:txBody>
      </p:sp>
      <p:sp>
        <p:nvSpPr>
          <p:cNvPr id="3" name="Subtitle 3"/>
          <p:cNvSpPr>
            <a:spLocks noGrp="1"/>
          </p:cNvSpPr>
          <p:nvPr>
            <p:ph type="subTitle" idx="1" hasCustomPrompt="1"/>
          </p:nvPr>
        </p:nvSpPr>
        <p:spPr>
          <a:xfrm>
            <a:off x="411480" y="2926080"/>
            <a:ext cx="4112895" cy="548640"/>
          </a:xfrm>
        </p:spPr>
        <p:txBody>
          <a:bodyPr rIns="274320"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1pPr>
            <a:lvl2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2pPr>
            <a:lvl3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3pPr>
            <a:lvl4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4pPr>
            <a:lvl5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5pPr>
            <a:lvl6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6pPr>
            <a:lvl7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7pPr>
            <a:lvl8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8pPr>
            <a:lvl9pPr marL="0" indent="0" algn="l">
              <a:lnSpc>
                <a:spcPct val="90000"/>
              </a:lnSpc>
              <a:spcBef>
                <a:spcPts val="0"/>
              </a:spcBef>
              <a:buNone/>
              <a:defRPr sz="1800"/>
            </a:lvl9pPr>
          </a:lstStyle>
          <a:p>
            <a:r>
              <a:rPr lang="en-US" dirty="0"/>
              <a:t>[Presentation subtitle]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05A6E6F4-1D5B-D559-C2E7-C70CCCDA704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1163" y="3657600"/>
            <a:ext cx="4113212" cy="457200"/>
          </a:xfrm>
        </p:spPr>
        <p:txBody>
          <a:bodyPr rIns="274320"/>
          <a:lstStyle>
            <a:lvl1pPr marL="0" indent="0">
              <a:spcBef>
                <a:spcPts val="0"/>
              </a:spcBef>
              <a:buFontTx/>
              <a:buNone/>
              <a:defRPr sz="1100"/>
            </a:lvl1pPr>
            <a:lvl2pPr marL="0" indent="0">
              <a:spcBef>
                <a:spcPts val="0"/>
              </a:spcBef>
              <a:buFontTx/>
              <a:buNone/>
              <a:defRPr sz="1100"/>
            </a:lvl2pPr>
            <a:lvl3pPr marL="0" indent="0">
              <a:spcBef>
                <a:spcPts val="0"/>
              </a:spcBef>
              <a:buFontTx/>
              <a:buNone/>
              <a:defRPr sz="1100"/>
            </a:lvl3pPr>
            <a:lvl4pPr marL="0" indent="0">
              <a:spcBef>
                <a:spcPts val="0"/>
              </a:spcBef>
              <a:buFontTx/>
              <a:buNone/>
              <a:defRPr sz="1100"/>
            </a:lvl4pPr>
            <a:lvl5pPr marL="0" indent="0">
              <a:spcBef>
                <a:spcPts val="0"/>
              </a:spcBef>
              <a:buFontTx/>
              <a:buNone/>
              <a:defRPr sz="1100"/>
            </a:lvl5pPr>
            <a:lvl6pPr marL="0" indent="0">
              <a:spcBef>
                <a:spcPts val="0"/>
              </a:spcBef>
              <a:buFontTx/>
              <a:buNone/>
              <a:defRPr sz="1100"/>
            </a:lvl6pPr>
            <a:lvl7pPr marL="0" indent="0">
              <a:spcBef>
                <a:spcPts val="0"/>
              </a:spcBef>
              <a:buFontTx/>
              <a:buNone/>
              <a:defRPr sz="1100"/>
            </a:lvl7pPr>
            <a:lvl8pPr marL="0" indent="0">
              <a:spcBef>
                <a:spcPts val="0"/>
              </a:spcBef>
              <a:buFontTx/>
              <a:buNone/>
              <a:defRPr sz="1100"/>
            </a:lvl8pPr>
            <a:lvl9pPr marL="0" indent="0">
              <a:spcBef>
                <a:spcPts val="0"/>
              </a:spcBef>
              <a:buFontTx/>
              <a:buNone/>
              <a:defRPr sz="1100"/>
            </a:lvl9pPr>
          </a:lstStyle>
          <a:p>
            <a:pPr lvl="0"/>
            <a:r>
              <a:rPr lang="en-US" dirty="0"/>
              <a:t>[</a:t>
            </a:r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r>
              <a:rPr lang="en-US" dirty="0"/>
              <a:t>]</a:t>
            </a:r>
            <a:br>
              <a:rPr lang="en-US" dirty="0"/>
            </a:br>
            <a:r>
              <a:rPr lang="en-US" dirty="0"/>
              <a:t>[Month 00, 0000]</a:t>
            </a:r>
          </a:p>
        </p:txBody>
      </p:sp>
    </p:spTree>
    <p:extLst>
      <p:ext uri="{BB962C8B-B14F-4D97-AF65-F5344CB8AC3E}">
        <p14:creationId xmlns:p14="http://schemas.microsoft.com/office/powerpoint/2010/main" val="65335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11480" y="411480"/>
            <a:ext cx="5516245" cy="685800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[Slide title]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1480" y="1280158"/>
            <a:ext cx="8321040" cy="3364992"/>
          </a:xfrm>
          <a:prstGeom prst="rect">
            <a:avLst/>
          </a:prstGeom>
        </p:spPr>
        <p:txBody>
          <a:bodyPr vert="horz" lIns="0" tIns="0" rIns="0" bIns="0" spcCol="9144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594316" y="4792345"/>
            <a:ext cx="301752" cy="137160"/>
          </a:xfrm>
          <a:prstGeom prst="rect">
            <a:avLst/>
          </a:prstGeom>
        </p:spPr>
        <p:txBody>
          <a:bodyPr vert="horz" wrap="none" lIns="0" tIns="0" rIns="0" bIns="0" rtlCol="0" anchor="b" anchorCtr="0">
            <a:noAutofit/>
          </a:bodyPr>
          <a:lstStyle>
            <a:lvl1pPr algn="r">
              <a:defRPr sz="600" b="1">
                <a:solidFill>
                  <a:schemeClr val="tx1"/>
                </a:solidFill>
              </a:defRPr>
            </a:lvl1pPr>
          </a:lstStyle>
          <a:p>
            <a:fld id="{0FB653A9-F313-624D-BF6F-1C4E70BAF06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pyright">
            <a:extLst>
              <a:ext uri="{FF2B5EF4-FFF2-40B4-BE49-F238E27FC236}">
                <a16:creationId xmlns:a16="http://schemas.microsoft.com/office/drawing/2014/main" id="{F073CF92-BE09-0B9E-1157-A8F1EF11F1D8}"/>
              </a:ext>
            </a:extLst>
          </p:cNvPr>
          <p:cNvSpPr txBox="1"/>
          <p:nvPr userDrawn="1"/>
        </p:nvSpPr>
        <p:spPr>
          <a:xfrm>
            <a:off x="411479" y="4792345"/>
            <a:ext cx="2011680" cy="137160"/>
          </a:xfrm>
          <a:prstGeom prst="rect">
            <a:avLst/>
          </a:prstGeom>
          <a:noFill/>
        </p:spPr>
        <p:txBody>
          <a:bodyPr wrap="none" lIns="0" tIns="0" rIns="0" bIns="0" rtlCol="0" anchor="b" anchorCtr="0">
            <a:no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buSzPct val="100000"/>
              <a:buFontTx/>
              <a:buNone/>
            </a:pPr>
            <a:r>
              <a:rPr lang="en-US" sz="600" dirty="0"/>
              <a:t>© 2022 UL LLC.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3756961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8" r:id="rId2"/>
    <p:sldLayoutId id="2147483671" r:id="rId3"/>
    <p:sldLayoutId id="2147483672" r:id="rId4"/>
    <p:sldLayoutId id="2147483725" r:id="rId5"/>
    <p:sldLayoutId id="2147483726" r:id="rId6"/>
    <p:sldLayoutId id="2147483673" r:id="rId7"/>
    <p:sldLayoutId id="2147483674" r:id="rId8"/>
    <p:sldLayoutId id="2147483675" r:id="rId9"/>
    <p:sldLayoutId id="2147483676" r:id="rId10"/>
    <p:sldLayoutId id="2147483761" r:id="rId11"/>
    <p:sldLayoutId id="2147483683" r:id="rId12"/>
    <p:sldLayoutId id="2147483762" r:id="rId13"/>
    <p:sldLayoutId id="2147483684" r:id="rId14"/>
    <p:sldLayoutId id="2147483713" r:id="rId15"/>
    <p:sldLayoutId id="2147483760" r:id="rId16"/>
    <p:sldLayoutId id="2147483663" r:id="rId17"/>
    <p:sldLayoutId id="2147483679" r:id="rId18"/>
    <p:sldLayoutId id="2147483724" r:id="rId19"/>
    <p:sldLayoutId id="2147483680" r:id="rId20"/>
    <p:sldLayoutId id="2147483681" r:id="rId21"/>
    <p:sldLayoutId id="2147483662" r:id="rId22"/>
    <p:sldLayoutId id="2147483664" r:id="rId23"/>
    <p:sldLayoutId id="2147483687" r:id="rId24"/>
    <p:sldLayoutId id="2147483685" r:id="rId25"/>
    <p:sldLayoutId id="2147483688" r:id="rId26"/>
    <p:sldLayoutId id="2147483686" r:id="rId27"/>
    <p:sldLayoutId id="2147483689" r:id="rId28"/>
    <p:sldLayoutId id="2147483703" r:id="rId29"/>
    <p:sldLayoutId id="2147483704" r:id="rId30"/>
    <p:sldLayoutId id="2147483705" r:id="rId31"/>
    <p:sldLayoutId id="2147483690" r:id="rId32"/>
    <p:sldLayoutId id="2147483691" r:id="rId33"/>
    <p:sldLayoutId id="2147483692" r:id="rId34"/>
    <p:sldLayoutId id="2147483693" r:id="rId35"/>
    <p:sldLayoutId id="2147483694" r:id="rId36"/>
    <p:sldLayoutId id="2147483712" r:id="rId37"/>
    <p:sldLayoutId id="2147483699" r:id="rId38"/>
    <p:sldLayoutId id="2147483702" r:id="rId39"/>
    <p:sldLayoutId id="2147483730" r:id="rId40"/>
    <p:sldLayoutId id="2147483727" r:id="rId41"/>
    <p:sldLayoutId id="2147483729" r:id="rId42"/>
    <p:sldLayoutId id="2147483731" r:id="rId43"/>
    <p:sldLayoutId id="2147483732" r:id="rId44"/>
    <p:sldLayoutId id="2147483733" r:id="rId45"/>
    <p:sldLayoutId id="2147483734" r:id="rId46"/>
    <p:sldLayoutId id="2147483736" r:id="rId47"/>
    <p:sldLayoutId id="2147483764" r:id="rId48"/>
    <p:sldLayoutId id="2147483737" r:id="rId49"/>
    <p:sldLayoutId id="2147483735" r:id="rId50"/>
    <p:sldLayoutId id="2147483738" r:id="rId51"/>
    <p:sldLayoutId id="2147483739" r:id="rId52"/>
    <p:sldLayoutId id="2147483740" r:id="rId53"/>
    <p:sldLayoutId id="2147483741" r:id="rId54"/>
    <p:sldLayoutId id="2147483742" r:id="rId55"/>
    <p:sldLayoutId id="2147483743" r:id="rId56"/>
    <p:sldLayoutId id="2147483744" r:id="rId57"/>
    <p:sldLayoutId id="2147483757" r:id="rId58"/>
    <p:sldLayoutId id="2147483745" r:id="rId59"/>
    <p:sldLayoutId id="2147483758" r:id="rId60"/>
    <p:sldLayoutId id="2147483746" r:id="rId61"/>
    <p:sldLayoutId id="2147483759" r:id="rId62"/>
    <p:sldLayoutId id="2147483747" r:id="rId63"/>
    <p:sldLayoutId id="2147483756" r:id="rId64"/>
    <p:sldLayoutId id="2147483765" r:id="rId65"/>
    <p:sldLayoutId id="2147483748" r:id="rId66"/>
    <p:sldLayoutId id="2147483749" r:id="rId67"/>
    <p:sldLayoutId id="2147483750" r:id="rId68"/>
    <p:sldLayoutId id="2147483751" r:id="rId69"/>
    <p:sldLayoutId id="2147483752" r:id="rId70"/>
    <p:sldLayoutId id="2147483753" r:id="rId71"/>
    <p:sldLayoutId id="2147483763" r:id="rId72"/>
    <p:sldLayoutId id="2147483754" r:id="rId73"/>
    <p:sldLayoutId id="2147483755" r:id="rId74"/>
    <p:sldLayoutId id="2147483666" r:id="rId75"/>
    <p:sldLayoutId id="2147483766" r:id="rId76"/>
    <p:sldLayoutId id="2147483682" r:id="rId77"/>
    <p:sldLayoutId id="2147483710" r:id="rId78"/>
    <p:sldLayoutId id="2147483711" r:id="rId79"/>
    <p:sldLayoutId id="2147483722" r:id="rId80"/>
    <p:sldLayoutId id="2147483723" r:id="rId81"/>
    <p:sldLayoutId id="2147483695" r:id="rId82"/>
    <p:sldLayoutId id="2147483707" r:id="rId83"/>
    <p:sldLayoutId id="2147483708" r:id="rId84"/>
    <p:sldLayoutId id="2147483709" r:id="rId8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37160" indent="-137160" algn="l" defTabSz="685800" rtl="0" eaLnBrk="1" latinLnBrk="0" hangingPunct="1">
        <a:lnSpc>
          <a:spcPct val="100000"/>
        </a:lnSpc>
        <a:spcBef>
          <a:spcPts val="900"/>
        </a:spcBef>
        <a:buClr>
          <a:srgbClr val="CA0123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indent="-137160" algn="l" defTabSz="685800" rtl="0" eaLnBrk="1" latinLnBrk="0" hangingPunct="1">
        <a:lnSpc>
          <a:spcPct val="100000"/>
        </a:lnSpc>
        <a:spcBef>
          <a:spcPts val="3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411480" indent="-137160" algn="l" defTabSz="685800" rtl="0" eaLnBrk="1" latinLnBrk="0" hangingPunct="1">
        <a:lnSpc>
          <a:spcPct val="100000"/>
        </a:lnSpc>
        <a:spcBef>
          <a:spcPts val="3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548640" indent="-137160" algn="l" defTabSz="685800" rtl="0" eaLnBrk="1" latinLnBrk="0" hangingPunct="1">
        <a:lnSpc>
          <a:spcPct val="100000"/>
        </a:lnSpc>
        <a:spcBef>
          <a:spcPts val="3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685800" indent="-137160" algn="l" defTabSz="685800" rtl="0" eaLnBrk="1" latinLnBrk="0" hangingPunct="1">
        <a:lnSpc>
          <a:spcPct val="100000"/>
        </a:lnSpc>
        <a:spcBef>
          <a:spcPts val="3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822960" indent="-137160" algn="l" defTabSz="685800" rtl="0" eaLnBrk="1" latinLnBrk="0" hangingPunct="1">
        <a:lnSpc>
          <a:spcPct val="100000"/>
        </a:lnSpc>
        <a:spcBef>
          <a:spcPts val="3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960120" indent="-137160" algn="l" defTabSz="685800" rtl="0" eaLnBrk="1" latinLnBrk="0" hangingPunct="1">
        <a:lnSpc>
          <a:spcPct val="100000"/>
        </a:lnSpc>
        <a:spcBef>
          <a:spcPts val="3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097280" indent="-137160" algn="l" defTabSz="685800" rtl="0" eaLnBrk="1" latinLnBrk="0" hangingPunct="1">
        <a:lnSpc>
          <a:spcPct val="100000"/>
        </a:lnSpc>
        <a:spcBef>
          <a:spcPts val="3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234440" indent="-137160" algn="l" defTabSz="685800" rtl="0" eaLnBrk="1" latinLnBrk="0" hangingPunct="1">
        <a:lnSpc>
          <a:spcPct val="100000"/>
        </a:lnSpc>
        <a:spcBef>
          <a:spcPts val="3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259" userDrawn="1">
          <p15:clr>
            <a:srgbClr val="F26B43"/>
          </p15:clr>
        </p15:guide>
        <p15:guide id="3" pos="5501" userDrawn="1">
          <p15:clr>
            <a:srgbClr val="F26B43"/>
          </p15:clr>
        </p15:guide>
        <p15:guide id="4" orient="horz" pos="806" userDrawn="1">
          <p15:clr>
            <a:srgbClr val="F26B43"/>
          </p15:clr>
        </p15:guide>
        <p15:guide id="5" orient="horz" pos="260" userDrawn="1">
          <p15:clr>
            <a:srgbClr val="F26B43"/>
          </p15:clr>
        </p15:guide>
        <p15:guide id="7" pos="642" userDrawn="1">
          <p15:clr>
            <a:srgbClr val="A4A3A4"/>
          </p15:clr>
        </p15:guide>
        <p15:guide id="8" pos="700" userDrawn="1">
          <p15:clr>
            <a:srgbClr val="A4A3A4"/>
          </p15:clr>
        </p15:guide>
        <p15:guide id="9" pos="1084" userDrawn="1">
          <p15:clr>
            <a:srgbClr val="A4A3A4"/>
          </p15:clr>
        </p15:guide>
        <p15:guide id="10" pos="1140" userDrawn="1">
          <p15:clr>
            <a:srgbClr val="A4A3A4"/>
          </p15:clr>
        </p15:guide>
        <p15:guide id="11" pos="1526" userDrawn="1">
          <p15:clr>
            <a:srgbClr val="A4A3A4"/>
          </p15:clr>
        </p15:guide>
        <p15:guide id="12" pos="1582" userDrawn="1">
          <p15:clr>
            <a:srgbClr val="A4A3A4"/>
          </p15:clr>
        </p15:guide>
        <p15:guide id="13" pos="1968" userDrawn="1">
          <p15:clr>
            <a:srgbClr val="A4A3A4"/>
          </p15:clr>
        </p15:guide>
        <p15:guide id="14" pos="2024" userDrawn="1">
          <p15:clr>
            <a:srgbClr val="A4A3A4"/>
          </p15:clr>
        </p15:guide>
        <p15:guide id="15" pos="2410" userDrawn="1">
          <p15:clr>
            <a:srgbClr val="A4A3A4"/>
          </p15:clr>
        </p15:guide>
        <p15:guide id="16" pos="2466" userDrawn="1">
          <p15:clr>
            <a:srgbClr val="A4A3A4"/>
          </p15:clr>
        </p15:guide>
        <p15:guide id="17" pos="2850" userDrawn="1">
          <p15:clr>
            <a:srgbClr val="A4A3A4"/>
          </p15:clr>
        </p15:guide>
        <p15:guide id="18" pos="2908" userDrawn="1">
          <p15:clr>
            <a:srgbClr val="A4A3A4"/>
          </p15:clr>
        </p15:guide>
        <p15:guide id="19" pos="3292" userDrawn="1">
          <p15:clr>
            <a:srgbClr val="A4A3A4"/>
          </p15:clr>
        </p15:guide>
        <p15:guide id="20" pos="3348" userDrawn="1">
          <p15:clr>
            <a:srgbClr val="A4A3A4"/>
          </p15:clr>
        </p15:guide>
        <p15:guide id="21" pos="3734" userDrawn="1">
          <p15:clr>
            <a:srgbClr val="A4A3A4"/>
          </p15:clr>
        </p15:guide>
        <p15:guide id="22" pos="3790" userDrawn="1">
          <p15:clr>
            <a:srgbClr val="A4A3A4"/>
          </p15:clr>
        </p15:guide>
        <p15:guide id="23" pos="4176" userDrawn="1">
          <p15:clr>
            <a:srgbClr val="A4A3A4"/>
          </p15:clr>
        </p15:guide>
        <p15:guide id="24" pos="4232" userDrawn="1">
          <p15:clr>
            <a:srgbClr val="A4A3A4"/>
          </p15:clr>
        </p15:guide>
        <p15:guide id="25" pos="4618" userDrawn="1">
          <p15:clr>
            <a:srgbClr val="A4A3A4"/>
          </p15:clr>
        </p15:guide>
        <p15:guide id="26" pos="4674" userDrawn="1">
          <p15:clr>
            <a:srgbClr val="A4A3A4"/>
          </p15:clr>
        </p15:guide>
        <p15:guide id="27" pos="5058" userDrawn="1">
          <p15:clr>
            <a:srgbClr val="A4A3A4"/>
          </p15:clr>
        </p15:guide>
        <p15:guide id="28" pos="5116" userDrawn="1">
          <p15:clr>
            <a:srgbClr val="A4A3A4"/>
          </p15:clr>
        </p15:guide>
        <p15:guide id="29" orient="horz" pos="29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3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3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3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3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ec.europa.eu/energy/sites/ener/files/documents/final_report_v4_final.pdf" TargetMode="External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10" Type="http://schemas.openxmlformats.org/officeDocument/2006/relationships/hyperlink" Target="http://fortunebusinessinsights.com/" TargetMode="External"/><Relationship Id="rId4" Type="http://schemas.openxmlformats.org/officeDocument/2006/relationships/image" Target="../media/image19.png"/><Relationship Id="rId9" Type="http://schemas.openxmlformats.org/officeDocument/2006/relationships/hyperlink" Target="https://naiopma.files.wordpress.com/2018/09/alfredo-keitaro-bando-hano.pdf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3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sv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12" Type="http://schemas.openxmlformats.org/officeDocument/2006/relationships/image" Target="../media/image3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9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5" Type="http://schemas.openxmlformats.org/officeDocument/2006/relationships/image" Target="../media/image38.sv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svg"/><Relationship Id="rId14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3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3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7" Type="http://schemas.openxmlformats.org/officeDocument/2006/relationships/image" Target="../media/image46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45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">
            <a:extLst>
              <a:ext uri="{FF2B5EF4-FFF2-40B4-BE49-F238E27FC236}">
                <a16:creationId xmlns:a16="http://schemas.microsoft.com/office/drawing/2014/main" id="{55F95617-CD95-2AFC-4E38-33798E5074E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SPIRE</a:t>
            </a:r>
            <a:r>
              <a:rPr lang="en-US" baseline="30000" dirty="0"/>
              <a:t>™ </a:t>
            </a:r>
            <a:r>
              <a:rPr lang="en-US" dirty="0"/>
              <a:t>Smart Buildings </a:t>
            </a:r>
          </a:p>
        </p:txBody>
      </p:sp>
      <p:sp>
        <p:nvSpPr>
          <p:cNvPr id="11" name="Subtitle 3">
            <a:extLst>
              <a:ext uri="{FF2B5EF4-FFF2-40B4-BE49-F238E27FC236}">
                <a16:creationId xmlns:a16="http://schemas.microsoft.com/office/drawing/2014/main" id="{F2DC7C73-6B8C-3AE9-A3F6-FFF8218D744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Assessment Qualification Program</a:t>
            </a:r>
            <a:br>
              <a:rPr lang="en-US" dirty="0"/>
            </a:br>
            <a:r>
              <a:rPr lang="en-US" dirty="0"/>
              <a:t>2023</a:t>
            </a:r>
          </a:p>
          <a:p>
            <a:endParaRPr lang="en-US" dirty="0"/>
          </a:p>
        </p:txBody>
      </p:sp>
      <p:sp>
        <p:nvSpPr>
          <p:cNvPr id="2" name="Copyright">
            <a:extLst>
              <a:ext uri="{FF2B5EF4-FFF2-40B4-BE49-F238E27FC236}">
                <a16:creationId xmlns:a16="http://schemas.microsoft.com/office/drawing/2014/main" id="{197EFA00-673D-CFE9-9443-B626FA39BD92}"/>
              </a:ext>
            </a:extLst>
          </p:cNvPr>
          <p:cNvSpPr txBox="1"/>
          <p:nvPr/>
        </p:nvSpPr>
        <p:spPr>
          <a:xfrm>
            <a:off x="8535438" y="0"/>
            <a:ext cx="595333" cy="251008"/>
          </a:xfrm>
          <a:prstGeom prst="rect">
            <a:avLst/>
          </a:prstGeom>
          <a:noFill/>
        </p:spPr>
        <p:txBody>
          <a:bodyPr wrap="none" lIns="90000" tIns="90000" rIns="90000" bIns="90000" rtlCol="0" anchor="t" anchorCtr="0">
            <a:spAutoFit/>
          </a:bodyPr>
          <a:lstStyle/>
          <a:p>
            <a:pPr algn="r">
              <a:buSzPct val="100000"/>
            </a:pPr>
            <a:r>
              <a:rPr lang="en-US" sz="450" dirty="0"/>
              <a:t>BE22CS188050</a:t>
            </a:r>
          </a:p>
        </p:txBody>
      </p:sp>
      <p:pic>
        <p:nvPicPr>
          <p:cNvPr id="7" name="Picture 6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7C7A63E3-3ACC-ADAE-CBF6-77B671E175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9575" y="4604787"/>
            <a:ext cx="725565" cy="347179"/>
          </a:xfrm>
          <a:prstGeom prst="rect">
            <a:avLst/>
          </a:prstGeom>
        </p:spPr>
      </p:pic>
      <p:pic>
        <p:nvPicPr>
          <p:cNvPr id="8" name="Picture Placeholder 7" descr="A low angle view of a building&#10;&#10;Description automatically generated with low confidence">
            <a:extLst>
              <a:ext uri="{FF2B5EF4-FFF2-40B4-BE49-F238E27FC236}">
                <a16:creationId xmlns:a16="http://schemas.microsoft.com/office/drawing/2014/main" id="{A78EE170-3008-5CA9-C363-0E20C83DC4D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21861" r="2186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84920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2BC0174-7A86-23EE-D651-AAEBFBB10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78" y="411480"/>
            <a:ext cx="4399803" cy="685800"/>
          </a:xfrm>
        </p:spPr>
        <p:txBody>
          <a:bodyPr/>
          <a:lstStyle/>
          <a:p>
            <a:r>
              <a:rPr lang="en-US" dirty="0"/>
              <a:t>Ideal SPIRE</a:t>
            </a:r>
            <a:r>
              <a:rPr lang="en-US" baseline="30000" dirty="0"/>
              <a:t>™ </a:t>
            </a:r>
            <a:r>
              <a:rPr lang="en-US" dirty="0"/>
              <a:t>Qualified </a:t>
            </a:r>
            <a:br>
              <a:rPr lang="en-US" dirty="0"/>
            </a:br>
            <a:r>
              <a:rPr lang="en-US" dirty="0"/>
              <a:t>Assessor candidates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A416A3-5287-02D5-31AB-502F3ACBF6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81" y="1280158"/>
            <a:ext cx="4112894" cy="2631490"/>
          </a:xfr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b="1" dirty="0"/>
              <a:t>Experienced professionals in the building industry </a:t>
            </a:r>
            <a:br>
              <a:rPr lang="en-US" b="1" dirty="0"/>
            </a:br>
            <a:r>
              <a:rPr lang="en-US" b="1" dirty="0"/>
              <a:t>are encouraged to seek qualification, including: </a:t>
            </a:r>
          </a:p>
          <a:p>
            <a:r>
              <a:rPr lang="en-US" dirty="0"/>
              <a:t>Architectural and engineering firms</a:t>
            </a:r>
          </a:p>
          <a:p>
            <a:r>
              <a:rPr lang="en-US" dirty="0"/>
              <a:t>Construction companies</a:t>
            </a:r>
          </a:p>
          <a:p>
            <a:r>
              <a:rPr lang="en-US" dirty="0"/>
              <a:t>Design and consulting firms</a:t>
            </a:r>
          </a:p>
          <a:p>
            <a:r>
              <a:rPr lang="en-US" dirty="0"/>
              <a:t>OEMs with consulting services</a:t>
            </a:r>
          </a:p>
          <a:p>
            <a:r>
              <a:rPr lang="en-US" dirty="0"/>
              <a:t>System integrators and solutions providers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4" name="Picture Placeholder 13" descr="A picture containing sky, outdoor, blue, day&#10;&#10;Description automatically generated">
            <a:extLst>
              <a:ext uri="{FF2B5EF4-FFF2-40B4-BE49-F238E27FC236}">
                <a16:creationId xmlns:a16="http://schemas.microsoft.com/office/drawing/2014/main" id="{A0E3BA5D-612D-D512-9F4D-0D052488825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l="32363" r="21379"/>
          <a:stretch/>
        </p:blipFill>
        <p:spPr>
          <a:xfrm>
            <a:off x="4918202" y="0"/>
            <a:ext cx="4225798" cy="514350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769F84-B094-1999-907C-374185BC6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53A9-F313-624D-BF6F-1C4E70BAF06A}" type="slidenum">
              <a:rPr lang="en-US" smtClean="0"/>
              <a:t>10</a:t>
            </a:fld>
            <a:endParaRPr lang="en-US" dirty="0"/>
          </a:p>
        </p:txBody>
      </p:sp>
      <p:sp>
        <p:nvSpPr>
          <p:cNvPr id="10" name="Copyright">
            <a:extLst>
              <a:ext uri="{FF2B5EF4-FFF2-40B4-BE49-F238E27FC236}">
                <a16:creationId xmlns:a16="http://schemas.microsoft.com/office/drawing/2014/main" id="{9CCDD0F5-0DD0-CC92-8BDF-C00D161D8BF2}"/>
              </a:ext>
            </a:extLst>
          </p:cNvPr>
          <p:cNvSpPr txBox="1"/>
          <p:nvPr/>
        </p:nvSpPr>
        <p:spPr>
          <a:xfrm>
            <a:off x="8535438" y="0"/>
            <a:ext cx="595333" cy="251008"/>
          </a:xfrm>
          <a:prstGeom prst="rect">
            <a:avLst/>
          </a:prstGeom>
          <a:noFill/>
        </p:spPr>
        <p:txBody>
          <a:bodyPr wrap="none" lIns="90000" tIns="90000" rIns="90000" bIns="90000" rtlCol="0" anchor="t" anchorCtr="0">
            <a:spAutoFit/>
          </a:bodyPr>
          <a:lstStyle/>
          <a:p>
            <a:pPr algn="r">
              <a:buSzPct val="100000"/>
            </a:pPr>
            <a:r>
              <a:rPr lang="en-US" sz="450" dirty="0"/>
              <a:t>BE22CS188050</a:t>
            </a:r>
          </a:p>
        </p:txBody>
      </p:sp>
    </p:spTree>
    <p:extLst>
      <p:ext uri="{BB962C8B-B14F-4D97-AF65-F5344CB8AC3E}">
        <p14:creationId xmlns:p14="http://schemas.microsoft.com/office/powerpoint/2010/main" val="19187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D6E7E27-E4B0-5020-DF5B-4A1F98802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SPIRE</a:t>
            </a:r>
            <a:r>
              <a:rPr lang="en-US" baseline="30000" dirty="0"/>
              <a:t>™ </a:t>
            </a:r>
            <a:r>
              <a:rPr lang="en-US" dirty="0"/>
              <a:t>Qualified </a:t>
            </a:r>
            <a:br>
              <a:rPr lang="en-US" dirty="0"/>
            </a:br>
            <a:r>
              <a:rPr lang="en-US" dirty="0"/>
              <a:t>Assessor candidates</a:t>
            </a:r>
          </a:p>
        </p:txBody>
      </p:sp>
      <p:sp>
        <p:nvSpPr>
          <p:cNvPr id="8" name="Slide Number Placeholder 8">
            <a:extLst>
              <a:ext uri="{FF2B5EF4-FFF2-40B4-BE49-F238E27FC236}">
                <a16:creationId xmlns:a16="http://schemas.microsoft.com/office/drawing/2014/main" id="{CF24A67D-93FD-A74D-958E-C3B4BDC77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53A9-F313-624D-BF6F-1C4E70BAF06A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6" name="Copyright">
            <a:extLst>
              <a:ext uri="{FF2B5EF4-FFF2-40B4-BE49-F238E27FC236}">
                <a16:creationId xmlns:a16="http://schemas.microsoft.com/office/drawing/2014/main" id="{18EDC6A3-DD4F-565E-AA50-6C4E28AA4C2D}"/>
              </a:ext>
            </a:extLst>
          </p:cNvPr>
          <p:cNvSpPr txBox="1"/>
          <p:nvPr/>
        </p:nvSpPr>
        <p:spPr>
          <a:xfrm>
            <a:off x="8535438" y="0"/>
            <a:ext cx="595333" cy="251008"/>
          </a:xfrm>
          <a:prstGeom prst="rect">
            <a:avLst/>
          </a:prstGeom>
          <a:noFill/>
        </p:spPr>
        <p:txBody>
          <a:bodyPr wrap="none" lIns="90000" tIns="90000" rIns="90000" bIns="90000" rtlCol="0" anchor="t" anchorCtr="0">
            <a:spAutoFit/>
          </a:bodyPr>
          <a:lstStyle/>
          <a:p>
            <a:pPr algn="r">
              <a:buSzPct val="100000"/>
            </a:pPr>
            <a:r>
              <a:rPr lang="en-US" sz="450" dirty="0"/>
              <a:t>BE22CS188050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4E4E95CB-695F-0BD5-3765-796B9291129A}"/>
              </a:ext>
            </a:extLst>
          </p:cNvPr>
          <p:cNvSpPr txBox="1">
            <a:spLocks/>
          </p:cNvSpPr>
          <p:nvPr/>
        </p:nvSpPr>
        <p:spPr>
          <a:xfrm>
            <a:off x="411481" y="1280158"/>
            <a:ext cx="5605144" cy="29623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37160" indent="-137160" algn="l" defTabSz="6858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rgbClr val="CA0123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4320" indent="-13716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11480" indent="-13716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40" indent="-13716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5800" indent="-13716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22960" indent="-13716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60120" indent="-13716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97280" indent="-13716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34440" indent="-13716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solidFill>
                  <a:schemeClr val="bg1"/>
                </a:solidFill>
              </a:rPr>
              <a:t>Candidates should possess:</a:t>
            </a:r>
          </a:p>
          <a:p>
            <a:r>
              <a:rPr lang="en-US" dirty="0">
                <a:solidFill>
                  <a:schemeClr val="bg1"/>
                </a:solidFill>
              </a:rPr>
              <a:t>Knowledge of the smart building industry </a:t>
            </a:r>
          </a:p>
          <a:p>
            <a:r>
              <a:rPr lang="en-US" dirty="0">
                <a:solidFill>
                  <a:schemeClr val="bg1"/>
                </a:solidFill>
              </a:rPr>
              <a:t>3+ years of experience in the smart building industry. Relevant experience consulting, design, implementation of smart building projects, etc.</a:t>
            </a:r>
          </a:p>
          <a:p>
            <a:r>
              <a:rPr lang="en-US" dirty="0">
                <a:solidFill>
                  <a:schemeClr val="bg1"/>
                </a:solidFill>
              </a:rPr>
              <a:t>Assessment experience of nationally and internationally recognized standards and requirements, such as: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ASQ-CQA certification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ISO 9001:2015 lead assessors preferred</a:t>
            </a:r>
          </a:p>
          <a:p>
            <a:r>
              <a:rPr lang="en-US" dirty="0">
                <a:solidFill>
                  <a:schemeClr val="bg1"/>
                </a:solidFill>
              </a:rPr>
              <a:t>Knowledge of certification programs such as LEED, </a:t>
            </a:r>
            <a:r>
              <a:rPr lang="en-US" dirty="0" err="1">
                <a:solidFill>
                  <a:schemeClr val="bg1"/>
                </a:solidFill>
              </a:rPr>
              <a:t>Fitwel</a:t>
            </a:r>
            <a:r>
              <a:rPr lang="en-US" dirty="0">
                <a:solidFill>
                  <a:schemeClr val="bg1"/>
                </a:solidFill>
              </a:rPr>
              <a:t> and WELL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1EAD367-1DED-FD1C-6FD4-B4E51DE8C8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80903" y="1855729"/>
            <a:ext cx="1432043" cy="1432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164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D6E7E27-E4B0-5020-DF5B-4A1F98802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SPIRE</a:t>
            </a:r>
            <a:r>
              <a:rPr lang="en-US" baseline="30000" dirty="0"/>
              <a:t>™ </a:t>
            </a:r>
            <a:r>
              <a:rPr lang="en-US" dirty="0"/>
              <a:t>Qualified </a:t>
            </a:r>
            <a:br>
              <a:rPr lang="en-US" dirty="0"/>
            </a:br>
            <a:r>
              <a:rPr lang="en-US" dirty="0"/>
              <a:t>Assessor requirements</a:t>
            </a:r>
          </a:p>
        </p:txBody>
      </p:sp>
      <p:sp>
        <p:nvSpPr>
          <p:cNvPr id="8" name="Slide Number Placeholder 8">
            <a:extLst>
              <a:ext uri="{FF2B5EF4-FFF2-40B4-BE49-F238E27FC236}">
                <a16:creationId xmlns:a16="http://schemas.microsoft.com/office/drawing/2014/main" id="{CF24A67D-93FD-A74D-958E-C3B4BDC77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53A9-F313-624D-BF6F-1C4E70BAF06A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6" name="Copyright">
            <a:extLst>
              <a:ext uri="{FF2B5EF4-FFF2-40B4-BE49-F238E27FC236}">
                <a16:creationId xmlns:a16="http://schemas.microsoft.com/office/drawing/2014/main" id="{18EDC6A3-DD4F-565E-AA50-6C4E28AA4C2D}"/>
              </a:ext>
            </a:extLst>
          </p:cNvPr>
          <p:cNvSpPr txBox="1"/>
          <p:nvPr/>
        </p:nvSpPr>
        <p:spPr>
          <a:xfrm>
            <a:off x="8535438" y="0"/>
            <a:ext cx="595333" cy="251008"/>
          </a:xfrm>
          <a:prstGeom prst="rect">
            <a:avLst/>
          </a:prstGeom>
          <a:noFill/>
        </p:spPr>
        <p:txBody>
          <a:bodyPr wrap="none" lIns="90000" tIns="90000" rIns="90000" bIns="90000" rtlCol="0" anchor="t" anchorCtr="0">
            <a:spAutoFit/>
          </a:bodyPr>
          <a:lstStyle/>
          <a:p>
            <a:pPr algn="r">
              <a:buSzPct val="100000"/>
            </a:pPr>
            <a:r>
              <a:rPr lang="en-US" sz="450" dirty="0"/>
              <a:t>BE22CS188050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4E4E95CB-695F-0BD5-3765-796B9291129A}"/>
              </a:ext>
            </a:extLst>
          </p:cNvPr>
          <p:cNvSpPr txBox="1">
            <a:spLocks/>
          </p:cNvSpPr>
          <p:nvPr/>
        </p:nvSpPr>
        <p:spPr>
          <a:xfrm>
            <a:off x="411481" y="1280158"/>
            <a:ext cx="5605144" cy="30854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37160" indent="-137160" algn="l" defTabSz="6858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rgbClr val="CA0123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4320" indent="-13716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11480" indent="-13716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40" indent="-13716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5800" indent="-13716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22960" indent="-13716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60120" indent="-13716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97280" indent="-13716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34440" indent="-13716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solidFill>
                  <a:schemeClr val="bg1"/>
                </a:solidFill>
              </a:rPr>
              <a:t>This comprehensive program is designed to ensure and test mastery:</a:t>
            </a:r>
          </a:p>
          <a:p>
            <a:r>
              <a:rPr lang="en-US" dirty="0">
                <a:solidFill>
                  <a:schemeClr val="bg1"/>
                </a:solidFill>
              </a:rPr>
              <a:t>Instructor-led classroom training provided by UL Solutions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Online SPIRE</a:t>
            </a:r>
            <a:r>
              <a:rPr lang="en-US" baseline="30000" dirty="0">
                <a:solidFill>
                  <a:schemeClr val="bg1"/>
                </a:solidFill>
              </a:rPr>
              <a:t>™</a:t>
            </a:r>
            <a:r>
              <a:rPr lang="en-US" dirty="0">
                <a:solidFill>
                  <a:schemeClr val="bg1"/>
                </a:solidFill>
              </a:rPr>
              <a:t> assessment tool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Program evaluation criteria, program and process requirements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Roles and responsibilities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Requirements for objective evidence gathering and its materiality</a:t>
            </a:r>
          </a:p>
          <a:p>
            <a:r>
              <a:rPr lang="en-US" dirty="0">
                <a:solidFill>
                  <a:schemeClr val="bg1"/>
                </a:solidFill>
              </a:rPr>
              <a:t>Written examination</a:t>
            </a:r>
          </a:p>
          <a:p>
            <a:r>
              <a:rPr lang="en-US" dirty="0">
                <a:solidFill>
                  <a:schemeClr val="bg1"/>
                </a:solidFill>
              </a:rPr>
              <a:t>Field training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Verified assessments conducted under supervision of UL SPIRE</a:t>
            </a:r>
            <a:r>
              <a:rPr lang="en-US" baseline="30000" dirty="0">
                <a:solidFill>
                  <a:schemeClr val="bg1"/>
                </a:solidFill>
              </a:rPr>
              <a:t>™</a:t>
            </a:r>
            <a:r>
              <a:rPr lang="en-US" dirty="0">
                <a:solidFill>
                  <a:schemeClr val="bg1"/>
                </a:solidFill>
              </a:rPr>
              <a:t> engineers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Upon completion of these steps, assessors are deemed “qualified”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and authorized to perform verified assessments without supervision. 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09C99CDE-CEEA-DECA-6B0A-D6C4DE7BED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78533" y="1694328"/>
            <a:ext cx="1766047" cy="1766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70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2BC0174-7A86-23EE-D651-AAEBFBB10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78" y="411480"/>
            <a:ext cx="4399803" cy="685800"/>
          </a:xfrm>
        </p:spPr>
        <p:txBody>
          <a:bodyPr/>
          <a:lstStyle/>
          <a:p>
            <a:r>
              <a:rPr lang="en-US" dirty="0"/>
              <a:t>Maintaining SPIRE</a:t>
            </a:r>
            <a:r>
              <a:rPr lang="en-US" baseline="30000" dirty="0"/>
              <a:t>™</a:t>
            </a:r>
            <a:br>
              <a:rPr lang="en-US" dirty="0"/>
            </a:br>
            <a:r>
              <a:rPr lang="en-US" dirty="0"/>
              <a:t>qualification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A416A3-5287-02D5-31AB-502F3ACBF6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81" y="1280158"/>
            <a:ext cx="4112894" cy="4024179"/>
          </a:xfrm>
        </p:spPr>
        <p:txBody>
          <a:bodyPr wrap="square">
            <a:spAutoFit/>
          </a:bodyPr>
          <a:lstStyle/>
          <a:p>
            <a:r>
              <a:rPr lang="en-US" dirty="0"/>
              <a:t>SPIRE</a:t>
            </a:r>
            <a:r>
              <a:rPr lang="en-US" baseline="30000" dirty="0"/>
              <a:t>™</a:t>
            </a:r>
            <a:r>
              <a:rPr lang="en-US" dirty="0"/>
              <a:t> Qualified Assessor certificates are</a:t>
            </a:r>
            <a:br>
              <a:rPr lang="en-US" dirty="0"/>
            </a:br>
            <a:r>
              <a:rPr lang="en-US" dirty="0"/>
              <a:t>valid for two years, then all assessors must successfully retake the written exam</a:t>
            </a:r>
          </a:p>
          <a:p>
            <a:r>
              <a:rPr lang="en-US" dirty="0"/>
              <a:t>Demonstrate adherence to program criteria </a:t>
            </a:r>
            <a:br>
              <a:rPr lang="en-US" dirty="0"/>
            </a:br>
            <a:r>
              <a:rPr lang="en-US" dirty="0"/>
              <a:t>and processes</a:t>
            </a:r>
          </a:p>
          <a:p>
            <a:r>
              <a:rPr lang="en-US" dirty="0"/>
              <a:t>Conduct a minimum number of assessments </a:t>
            </a:r>
            <a:br>
              <a:rPr lang="en-US" dirty="0"/>
            </a:br>
            <a:r>
              <a:rPr lang="en-US" dirty="0"/>
              <a:t>per year</a:t>
            </a:r>
          </a:p>
          <a:p>
            <a:pPr marL="0" indent="0">
              <a:buNone/>
            </a:pPr>
            <a:r>
              <a:rPr lang="en-US" dirty="0"/>
              <a:t>If an assessor has not met contract requirements </a:t>
            </a:r>
            <a:br>
              <a:rPr lang="en-US" dirty="0"/>
            </a:br>
            <a:r>
              <a:rPr lang="en-US" dirty="0"/>
              <a:t>or failed to demonstrate program competency, </a:t>
            </a:r>
            <a:br>
              <a:rPr lang="en-US" dirty="0"/>
            </a:br>
            <a:r>
              <a:rPr lang="en-US" dirty="0"/>
              <a:t>UL Solutions may require additional classroom </a:t>
            </a:r>
            <a:br>
              <a:rPr lang="en-US" dirty="0"/>
            </a:br>
            <a:r>
              <a:rPr lang="en-US" dirty="0"/>
              <a:t>or field training.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UL Solutions reserves the right to terminate an assessor’s qualification.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Picture Placeholder 7" descr="A low angle view of a building&#10;&#10;Description automatically generated">
            <a:extLst>
              <a:ext uri="{FF2B5EF4-FFF2-40B4-BE49-F238E27FC236}">
                <a16:creationId xmlns:a16="http://schemas.microsoft.com/office/drawing/2014/main" id="{A22607EF-A726-8883-808A-5E0179848FC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l="40866" r="12876"/>
          <a:stretch/>
        </p:blipFill>
        <p:spPr>
          <a:xfrm>
            <a:off x="4918202" y="0"/>
            <a:ext cx="4225798" cy="514350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769F84-B094-1999-907C-374185BC6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53A9-F313-624D-BF6F-1C4E70BAF06A}" type="slidenum">
              <a:rPr lang="en-US" smtClean="0"/>
              <a:t>13</a:t>
            </a:fld>
            <a:endParaRPr lang="en-US" dirty="0"/>
          </a:p>
        </p:txBody>
      </p:sp>
      <p:sp>
        <p:nvSpPr>
          <p:cNvPr id="10" name="Copyright">
            <a:extLst>
              <a:ext uri="{FF2B5EF4-FFF2-40B4-BE49-F238E27FC236}">
                <a16:creationId xmlns:a16="http://schemas.microsoft.com/office/drawing/2014/main" id="{9CCDD0F5-0DD0-CC92-8BDF-C00D161D8BF2}"/>
              </a:ext>
            </a:extLst>
          </p:cNvPr>
          <p:cNvSpPr txBox="1"/>
          <p:nvPr/>
        </p:nvSpPr>
        <p:spPr>
          <a:xfrm>
            <a:off x="8535438" y="0"/>
            <a:ext cx="595333" cy="251008"/>
          </a:xfrm>
          <a:prstGeom prst="rect">
            <a:avLst/>
          </a:prstGeom>
          <a:noFill/>
        </p:spPr>
        <p:txBody>
          <a:bodyPr wrap="none" lIns="90000" tIns="90000" rIns="90000" bIns="90000" rtlCol="0" anchor="t" anchorCtr="0">
            <a:spAutoFit/>
          </a:bodyPr>
          <a:lstStyle/>
          <a:p>
            <a:pPr algn="r">
              <a:buSzPct val="100000"/>
            </a:pPr>
            <a:r>
              <a:rPr lang="en-US" sz="450" dirty="0"/>
              <a:t>BE22CS188050</a:t>
            </a:r>
          </a:p>
        </p:txBody>
      </p:sp>
    </p:spTree>
    <p:extLst>
      <p:ext uri="{BB962C8B-B14F-4D97-AF65-F5344CB8AC3E}">
        <p14:creationId xmlns:p14="http://schemas.microsoft.com/office/powerpoint/2010/main" val="2028739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D6E7E27-E4B0-5020-DF5B-4A1F98802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Levels in the SPIRE</a:t>
            </a:r>
            <a:r>
              <a:rPr lang="en-US" baseline="30000" dirty="0"/>
              <a:t>™</a:t>
            </a:r>
            <a:r>
              <a:rPr lang="en-US" dirty="0"/>
              <a:t> Qualification Program</a:t>
            </a:r>
          </a:p>
        </p:txBody>
      </p:sp>
      <p:sp>
        <p:nvSpPr>
          <p:cNvPr id="8" name="Slide Number Placeholder 8">
            <a:extLst>
              <a:ext uri="{FF2B5EF4-FFF2-40B4-BE49-F238E27FC236}">
                <a16:creationId xmlns:a16="http://schemas.microsoft.com/office/drawing/2014/main" id="{CF24A67D-93FD-A74D-958E-C3B4BDC77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53A9-F313-624D-BF6F-1C4E70BAF06A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16" name="Copyright">
            <a:extLst>
              <a:ext uri="{FF2B5EF4-FFF2-40B4-BE49-F238E27FC236}">
                <a16:creationId xmlns:a16="http://schemas.microsoft.com/office/drawing/2014/main" id="{18EDC6A3-DD4F-565E-AA50-6C4E28AA4C2D}"/>
              </a:ext>
            </a:extLst>
          </p:cNvPr>
          <p:cNvSpPr txBox="1"/>
          <p:nvPr/>
        </p:nvSpPr>
        <p:spPr>
          <a:xfrm>
            <a:off x="8535438" y="0"/>
            <a:ext cx="595333" cy="251008"/>
          </a:xfrm>
          <a:prstGeom prst="rect">
            <a:avLst/>
          </a:prstGeom>
          <a:noFill/>
        </p:spPr>
        <p:txBody>
          <a:bodyPr wrap="none" lIns="90000" tIns="90000" rIns="90000" bIns="90000" rtlCol="0" anchor="t" anchorCtr="0">
            <a:spAutoFit/>
          </a:bodyPr>
          <a:lstStyle/>
          <a:p>
            <a:pPr algn="r">
              <a:buSzPct val="100000"/>
            </a:pPr>
            <a:r>
              <a:rPr lang="en-US" sz="450" dirty="0"/>
              <a:t>BE22CS188050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4E4E95CB-695F-0BD5-3765-796B9291129A}"/>
              </a:ext>
            </a:extLst>
          </p:cNvPr>
          <p:cNvSpPr txBox="1">
            <a:spLocks/>
          </p:cNvSpPr>
          <p:nvPr/>
        </p:nvSpPr>
        <p:spPr>
          <a:xfrm>
            <a:off x="411481" y="1280158"/>
            <a:ext cx="5605144" cy="319318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37160" indent="-137160" algn="l" defTabSz="6858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rgbClr val="CA0123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4320" indent="-13716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11480" indent="-13716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40" indent="-13716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5800" indent="-13716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22960" indent="-13716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60120" indent="-13716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97280" indent="-13716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34440" indent="-13716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solidFill>
                  <a:schemeClr val="bg1"/>
                </a:solidFill>
              </a:rPr>
              <a:t>SPIRE Qualified Assessor – Professional</a:t>
            </a:r>
          </a:p>
          <a:p>
            <a:r>
              <a:rPr lang="en-US" dirty="0">
                <a:solidFill>
                  <a:schemeClr val="bg1"/>
                </a:solidFill>
              </a:rPr>
              <a:t>Completed full SPIRE</a:t>
            </a:r>
            <a:r>
              <a:rPr lang="en-US" baseline="30000" dirty="0">
                <a:solidFill>
                  <a:schemeClr val="bg1"/>
                </a:solidFill>
              </a:rPr>
              <a:t>™</a:t>
            </a:r>
            <a:r>
              <a:rPr lang="en-US" dirty="0">
                <a:solidFill>
                  <a:schemeClr val="bg1"/>
                </a:solidFill>
              </a:rPr>
              <a:t> training and onboarding</a:t>
            </a:r>
          </a:p>
          <a:p>
            <a:r>
              <a:rPr lang="en-US" dirty="0">
                <a:solidFill>
                  <a:schemeClr val="bg1"/>
                </a:solidFill>
              </a:rPr>
              <a:t>Entry-level assessor status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</a:rPr>
              <a:t>SPIRE Qualified Assessor – Expert 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Completed full SPIRE</a:t>
            </a:r>
            <a:r>
              <a:rPr lang="en-US" baseline="30000" dirty="0">
                <a:solidFill>
                  <a:schemeClr val="bg1"/>
                </a:solidFill>
              </a:rPr>
              <a:t>™</a:t>
            </a:r>
            <a:r>
              <a:rPr lang="en-US" dirty="0">
                <a:solidFill>
                  <a:schemeClr val="bg1"/>
                </a:solidFill>
              </a:rPr>
              <a:t> training and onboarding</a:t>
            </a:r>
          </a:p>
          <a:p>
            <a:r>
              <a:rPr lang="en-US" dirty="0">
                <a:solidFill>
                  <a:schemeClr val="bg1"/>
                </a:solidFill>
              </a:rPr>
              <a:t>Conducted a minimum 15 SPIRE</a:t>
            </a:r>
            <a:r>
              <a:rPr lang="en-US" baseline="30000" dirty="0">
                <a:solidFill>
                  <a:schemeClr val="bg1"/>
                </a:solidFill>
              </a:rPr>
              <a:t>™</a:t>
            </a:r>
            <a:r>
              <a:rPr lang="en-US" dirty="0">
                <a:solidFill>
                  <a:schemeClr val="bg1"/>
                </a:solidFill>
              </a:rPr>
              <a:t> assessments within two years</a:t>
            </a:r>
          </a:p>
          <a:p>
            <a:r>
              <a:rPr lang="en-US" dirty="0">
                <a:solidFill>
                  <a:schemeClr val="bg1"/>
                </a:solidFill>
              </a:rPr>
              <a:t>Participate in SPIRE</a:t>
            </a:r>
            <a:r>
              <a:rPr lang="en-US" baseline="30000" dirty="0">
                <a:solidFill>
                  <a:schemeClr val="bg1"/>
                </a:solidFill>
              </a:rPr>
              <a:t>™</a:t>
            </a:r>
            <a:r>
              <a:rPr lang="en-US" dirty="0">
                <a:solidFill>
                  <a:schemeClr val="bg1"/>
                </a:solidFill>
              </a:rPr>
              <a:t>-related panels and webinars</a:t>
            </a:r>
          </a:p>
          <a:p>
            <a:r>
              <a:rPr lang="en-US" dirty="0">
                <a:solidFill>
                  <a:schemeClr val="bg1"/>
                </a:solidFill>
              </a:rPr>
              <a:t>Act as a TIA Smart Buildings Working Group (SBWG) member</a:t>
            </a:r>
          </a:p>
          <a:p>
            <a:r>
              <a:rPr lang="en-US" dirty="0">
                <a:solidFill>
                  <a:schemeClr val="bg1"/>
                </a:solidFill>
              </a:rPr>
              <a:t>Included in smart buildings networks and ecosystem</a:t>
            </a:r>
          </a:p>
        </p:txBody>
      </p:sp>
      <p:pic>
        <p:nvPicPr>
          <p:cNvPr id="5" name="Picture 10">
            <a:extLst>
              <a:ext uri="{FF2B5EF4-FFF2-40B4-BE49-F238E27FC236}">
                <a16:creationId xmlns:a16="http://schemas.microsoft.com/office/drawing/2014/main" id="{2802E4FD-B0A2-8F15-D906-D7EC140D1F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871905" y="1694328"/>
            <a:ext cx="1779302" cy="1779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277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D6E7E27-E4B0-5020-DF5B-4A1F98802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expect of SPIRE</a:t>
            </a:r>
            <a:r>
              <a:rPr lang="en-US" baseline="30000" dirty="0"/>
              <a:t>™</a:t>
            </a:r>
            <a:br>
              <a:rPr lang="en-US" baseline="30000" dirty="0"/>
            </a:br>
            <a:r>
              <a:rPr lang="en-US" dirty="0"/>
              <a:t>Qualified Assessors </a:t>
            </a:r>
          </a:p>
        </p:txBody>
      </p:sp>
      <p:sp>
        <p:nvSpPr>
          <p:cNvPr id="8" name="Slide Number Placeholder 8">
            <a:extLst>
              <a:ext uri="{FF2B5EF4-FFF2-40B4-BE49-F238E27FC236}">
                <a16:creationId xmlns:a16="http://schemas.microsoft.com/office/drawing/2014/main" id="{CF24A67D-93FD-A74D-958E-C3B4BDC77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53A9-F313-624D-BF6F-1C4E70BAF06A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16" name="Copyright">
            <a:extLst>
              <a:ext uri="{FF2B5EF4-FFF2-40B4-BE49-F238E27FC236}">
                <a16:creationId xmlns:a16="http://schemas.microsoft.com/office/drawing/2014/main" id="{18EDC6A3-DD4F-565E-AA50-6C4E28AA4C2D}"/>
              </a:ext>
            </a:extLst>
          </p:cNvPr>
          <p:cNvSpPr txBox="1"/>
          <p:nvPr/>
        </p:nvSpPr>
        <p:spPr>
          <a:xfrm>
            <a:off x="8535438" y="0"/>
            <a:ext cx="595333" cy="251008"/>
          </a:xfrm>
          <a:prstGeom prst="rect">
            <a:avLst/>
          </a:prstGeom>
          <a:noFill/>
        </p:spPr>
        <p:txBody>
          <a:bodyPr wrap="none" lIns="90000" tIns="90000" rIns="90000" bIns="90000" rtlCol="0" anchor="t" anchorCtr="0">
            <a:spAutoFit/>
          </a:bodyPr>
          <a:lstStyle/>
          <a:p>
            <a:pPr algn="r">
              <a:buSzPct val="100000"/>
            </a:pPr>
            <a:r>
              <a:rPr lang="en-US" sz="450" dirty="0"/>
              <a:t>BE22CS188050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4E4E95CB-695F-0BD5-3765-796B9291129A}"/>
              </a:ext>
            </a:extLst>
          </p:cNvPr>
          <p:cNvSpPr txBox="1">
            <a:spLocks/>
          </p:cNvSpPr>
          <p:nvPr/>
        </p:nvSpPr>
        <p:spPr>
          <a:xfrm>
            <a:off x="411481" y="1280158"/>
            <a:ext cx="5415578" cy="34470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37160" indent="-137160" algn="l" defTabSz="6858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rgbClr val="CA0123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4320" indent="-13716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11480" indent="-13716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40" indent="-13716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85800" indent="-13716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22960" indent="-13716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60120" indent="-13716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97280" indent="-13716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234440" indent="-137160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00"/>
              </a:spcBef>
            </a:pPr>
            <a:r>
              <a:rPr lang="en-US" sz="1200" dirty="0">
                <a:solidFill>
                  <a:schemeClr val="bg1"/>
                </a:solidFill>
              </a:rPr>
              <a:t>Fulfill contractual obligations</a:t>
            </a:r>
          </a:p>
          <a:p>
            <a:pPr>
              <a:spcBef>
                <a:spcPts val="300"/>
              </a:spcBef>
            </a:pPr>
            <a:r>
              <a:rPr lang="en-US" sz="1200" dirty="0">
                <a:solidFill>
                  <a:schemeClr val="bg1"/>
                </a:solidFill>
              </a:rPr>
              <a:t>Market SPIRE</a:t>
            </a:r>
            <a:r>
              <a:rPr lang="en-US" sz="1200" baseline="30000" dirty="0">
                <a:solidFill>
                  <a:schemeClr val="bg1"/>
                </a:solidFill>
              </a:rPr>
              <a:t>™</a:t>
            </a:r>
            <a:r>
              <a:rPr lang="en-US" sz="1200" dirty="0">
                <a:solidFill>
                  <a:schemeClr val="bg1"/>
                </a:solidFill>
              </a:rPr>
              <a:t> to your customers via UL Solutions-produced </a:t>
            </a:r>
            <a:br>
              <a:rPr lang="en-US" sz="1200" dirty="0">
                <a:solidFill>
                  <a:schemeClr val="bg1"/>
                </a:solidFill>
              </a:rPr>
            </a:br>
            <a:r>
              <a:rPr lang="en-US" sz="1200" dirty="0">
                <a:solidFill>
                  <a:schemeClr val="bg1"/>
                </a:solidFill>
              </a:rPr>
              <a:t>marketing collateral</a:t>
            </a:r>
          </a:p>
          <a:p>
            <a:pPr>
              <a:spcBef>
                <a:spcPts val="300"/>
              </a:spcBef>
            </a:pPr>
            <a:r>
              <a:rPr lang="en-US" sz="1200" dirty="0">
                <a:solidFill>
                  <a:schemeClr val="bg1"/>
                </a:solidFill>
              </a:rPr>
              <a:t>Conduct SPIRE</a:t>
            </a:r>
            <a:r>
              <a:rPr lang="en-US" sz="1200" baseline="30000" dirty="0">
                <a:solidFill>
                  <a:schemeClr val="bg1"/>
                </a:solidFill>
              </a:rPr>
              <a:t>™</a:t>
            </a:r>
            <a:r>
              <a:rPr lang="en-US" sz="1200" dirty="0">
                <a:solidFill>
                  <a:schemeClr val="bg1"/>
                </a:solidFill>
              </a:rPr>
              <a:t> Platform demonstrations and facilitate self-assessments with their customers. Perform at least one self-assessment for your building or a customer’s building</a:t>
            </a:r>
          </a:p>
          <a:p>
            <a:pPr lvl="1"/>
            <a:r>
              <a:rPr lang="en-US" sz="1000" dirty="0">
                <a:solidFill>
                  <a:schemeClr val="bg1"/>
                </a:solidFill>
              </a:rPr>
              <a:t>Conduct one verified assessment for your building, where possible</a:t>
            </a:r>
          </a:p>
          <a:p>
            <a:pPr lvl="1"/>
            <a:r>
              <a:rPr lang="en-US" sz="1000" dirty="0">
                <a:solidFill>
                  <a:schemeClr val="bg1"/>
                </a:solidFill>
              </a:rPr>
              <a:t>Conduct guided self-assessments for their customers and their own buildings</a:t>
            </a:r>
          </a:p>
          <a:p>
            <a:pPr lvl="1"/>
            <a:r>
              <a:rPr lang="en-US" sz="1000" dirty="0">
                <a:solidFill>
                  <a:schemeClr val="bg1"/>
                </a:solidFill>
              </a:rPr>
              <a:t>Prepare customers for verified assessments</a:t>
            </a:r>
          </a:p>
          <a:p>
            <a:pPr lvl="1"/>
            <a:r>
              <a:rPr lang="en-US" sz="1000" dirty="0">
                <a:solidFill>
                  <a:schemeClr val="bg1"/>
                </a:solidFill>
              </a:rPr>
              <a:t>Administer verified assessments for customer buildings</a:t>
            </a:r>
          </a:p>
          <a:p>
            <a:pPr lvl="1"/>
            <a:r>
              <a:rPr lang="en-US" sz="1000" dirty="0">
                <a:solidFill>
                  <a:schemeClr val="bg1"/>
                </a:solidFill>
              </a:rPr>
              <a:t>Provide feedback on the SPIRE</a:t>
            </a:r>
            <a:r>
              <a:rPr lang="en-US" sz="1000" baseline="30000" dirty="0">
                <a:solidFill>
                  <a:schemeClr val="bg1"/>
                </a:solidFill>
              </a:rPr>
              <a:t>™</a:t>
            </a:r>
            <a:r>
              <a:rPr lang="en-US" sz="1000" dirty="0">
                <a:solidFill>
                  <a:schemeClr val="bg1"/>
                </a:solidFill>
              </a:rPr>
              <a:t> program to UL Solutions to foster </a:t>
            </a:r>
            <a:br>
              <a:rPr lang="en-US" sz="1000" dirty="0">
                <a:solidFill>
                  <a:schemeClr val="bg1"/>
                </a:solidFill>
              </a:rPr>
            </a:br>
            <a:r>
              <a:rPr lang="en-US" sz="1000" dirty="0">
                <a:solidFill>
                  <a:schemeClr val="bg1"/>
                </a:solidFill>
              </a:rPr>
              <a:t>continuous improvement</a:t>
            </a:r>
          </a:p>
          <a:p>
            <a:pPr>
              <a:spcBef>
                <a:spcPts val="300"/>
              </a:spcBef>
            </a:pPr>
            <a:r>
              <a:rPr lang="en-US" sz="1200" dirty="0">
                <a:solidFill>
                  <a:schemeClr val="bg1"/>
                </a:solidFill>
              </a:rPr>
              <a:t>Ensure assessors maintain and enhance smart building knowledge and trends by staying involved with projects of varied complexity and scope</a:t>
            </a:r>
          </a:p>
          <a:p>
            <a:pPr>
              <a:spcBef>
                <a:spcPts val="300"/>
              </a:spcBef>
            </a:pPr>
            <a:r>
              <a:rPr lang="en-US" sz="1200" dirty="0">
                <a:solidFill>
                  <a:schemeClr val="bg1"/>
                </a:solidFill>
              </a:rPr>
              <a:t>Attend continuing education offerings organized by UL Solutions/TIA regarding SPIRE</a:t>
            </a:r>
            <a:r>
              <a:rPr lang="en-US" sz="1200" baseline="30000" dirty="0">
                <a:solidFill>
                  <a:schemeClr val="bg1"/>
                </a:solidFill>
              </a:rPr>
              <a:t>™</a:t>
            </a:r>
            <a:r>
              <a:rPr lang="en-US" sz="1200" dirty="0">
                <a:solidFill>
                  <a:schemeClr val="bg1"/>
                </a:solidFill>
              </a:rPr>
              <a:t> and smart buildings, e.g., webinars, panel discussions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82ED9E60-092B-3D2A-A817-23274C528D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02638" y="1855729"/>
            <a:ext cx="1432800" cy="14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92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2BC0174-7A86-23EE-D651-AAEBFBB10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77" y="411480"/>
            <a:ext cx="6718527" cy="685800"/>
          </a:xfrm>
        </p:spPr>
        <p:txBody>
          <a:bodyPr/>
          <a:lstStyle/>
          <a:p>
            <a:r>
              <a:rPr lang="en-US" dirty="0"/>
              <a:t>What SPIRE</a:t>
            </a:r>
            <a:r>
              <a:rPr lang="en-US" baseline="30000" dirty="0"/>
              <a:t>™ </a:t>
            </a:r>
            <a:r>
              <a:rPr lang="en-US" dirty="0"/>
              <a:t>Qualified Assessors </a:t>
            </a:r>
            <a:br>
              <a:rPr lang="en-US" dirty="0"/>
            </a:br>
            <a:r>
              <a:rPr lang="en-US" dirty="0"/>
              <a:t>and Companies should expect </a:t>
            </a:r>
            <a:br>
              <a:rPr lang="en-US" dirty="0"/>
            </a:br>
            <a:r>
              <a:rPr lang="en-US" dirty="0"/>
              <a:t>from UL Solutions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A416A3-5287-02D5-31AB-502F3ACBF6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81" y="1418976"/>
            <a:ext cx="4112894" cy="3223959"/>
          </a:xfr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en-US" sz="1200" dirty="0"/>
              <a:t>Perform comprehensive onboarding of qualified company and assessors</a:t>
            </a:r>
          </a:p>
          <a:p>
            <a:pPr>
              <a:spcBef>
                <a:spcPts val="300"/>
              </a:spcBef>
            </a:pPr>
            <a:r>
              <a:rPr lang="en-US" sz="1200" dirty="0"/>
              <a:t>Offer training on all aspects of the program to secure </a:t>
            </a:r>
            <a:br>
              <a:rPr lang="en-US" sz="1200" dirty="0"/>
            </a:br>
            <a:r>
              <a:rPr lang="en-US" sz="1200" dirty="0"/>
              <a:t>and maintain qualification status</a:t>
            </a:r>
          </a:p>
          <a:p>
            <a:pPr>
              <a:spcBef>
                <a:spcPts val="300"/>
              </a:spcBef>
            </a:pPr>
            <a:r>
              <a:rPr lang="en-US" sz="1200" dirty="0"/>
              <a:t>Engage assessors in continuing education regarding </a:t>
            </a:r>
            <a:br>
              <a:rPr lang="en-US" sz="1200" dirty="0"/>
            </a:br>
            <a:r>
              <a:rPr lang="en-US" sz="1200" dirty="0"/>
              <a:t>smart building</a:t>
            </a:r>
          </a:p>
          <a:p>
            <a:pPr>
              <a:spcBef>
                <a:spcPts val="300"/>
              </a:spcBef>
            </a:pPr>
            <a:r>
              <a:rPr lang="en-US" sz="1200" dirty="0"/>
              <a:t>Add and promote qualified company and assessors </a:t>
            </a:r>
            <a:br>
              <a:rPr lang="en-US" sz="1200" dirty="0"/>
            </a:br>
            <a:r>
              <a:rPr lang="en-US" sz="1200" dirty="0"/>
              <a:t>in our website and other marketing channels</a:t>
            </a:r>
          </a:p>
          <a:p>
            <a:pPr>
              <a:spcBef>
                <a:spcPts val="300"/>
              </a:spcBef>
            </a:pPr>
            <a:r>
              <a:rPr lang="en-US" sz="1200" dirty="0"/>
              <a:t>Provide marketing collateral to promote SPIRE</a:t>
            </a:r>
            <a:r>
              <a:rPr lang="en-US" sz="1200" baseline="30000" dirty="0"/>
              <a:t>™</a:t>
            </a:r>
            <a:r>
              <a:rPr lang="en-US" sz="1200" dirty="0"/>
              <a:t> </a:t>
            </a:r>
            <a:br>
              <a:rPr lang="en-US" sz="1200" dirty="0"/>
            </a:br>
            <a:r>
              <a:rPr lang="en-US" sz="1200" dirty="0"/>
              <a:t>to their customers</a:t>
            </a:r>
          </a:p>
          <a:p>
            <a:pPr>
              <a:spcBef>
                <a:spcPts val="300"/>
              </a:spcBef>
            </a:pPr>
            <a:r>
              <a:rPr lang="en-US" sz="1200" dirty="0"/>
              <a:t>Include them in SBWGs based on their participation, knowledge, market leadership and influence </a:t>
            </a:r>
          </a:p>
          <a:p>
            <a:pPr>
              <a:spcBef>
                <a:spcPts val="300"/>
              </a:spcBef>
            </a:pPr>
            <a:r>
              <a:rPr lang="en-US" sz="1200" dirty="0"/>
              <a:t>Re-evaluate assessors to ensure ongoing mastery of SPIRE</a:t>
            </a:r>
            <a:r>
              <a:rPr lang="en-US" sz="1200" baseline="30000" dirty="0"/>
              <a:t>™</a:t>
            </a:r>
            <a:r>
              <a:rPr lang="en-US" sz="1200" dirty="0"/>
              <a:t> platform</a:t>
            </a:r>
          </a:p>
          <a:p>
            <a:pPr>
              <a:spcBef>
                <a:spcPts val="300"/>
              </a:spcBef>
            </a:pPr>
            <a:r>
              <a:rPr lang="en-US" sz="1200" dirty="0"/>
              <a:t>Spot-check audits conducted to ensure quality </a:t>
            </a:r>
            <a:br>
              <a:rPr lang="en-US" sz="1200" dirty="0"/>
            </a:br>
            <a:r>
              <a:rPr lang="en-US" sz="1200" dirty="0"/>
              <a:t>and accuracy</a:t>
            </a:r>
          </a:p>
        </p:txBody>
      </p:sp>
      <p:pic>
        <p:nvPicPr>
          <p:cNvPr id="11" name="Picture Placeholder 10" descr="A picture containing shoji, building, tiled&#10;&#10;Description automatically generated">
            <a:extLst>
              <a:ext uri="{FF2B5EF4-FFF2-40B4-BE49-F238E27FC236}">
                <a16:creationId xmlns:a16="http://schemas.microsoft.com/office/drawing/2014/main" id="{7B55225F-0CFD-69E7-63BA-97AA51D5591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l="43420" r="21406"/>
          <a:stretch/>
        </p:blipFill>
        <p:spPr>
          <a:xfrm>
            <a:off x="5927724" y="0"/>
            <a:ext cx="3216276" cy="514350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769F84-B094-1999-907C-374185BC6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53A9-F313-624D-BF6F-1C4E70BAF06A}" type="slidenum">
              <a:rPr lang="en-US" smtClean="0">
                <a:solidFill>
                  <a:schemeClr val="bg1"/>
                </a:solidFill>
              </a:rPr>
              <a:t>16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Copyright">
            <a:extLst>
              <a:ext uri="{FF2B5EF4-FFF2-40B4-BE49-F238E27FC236}">
                <a16:creationId xmlns:a16="http://schemas.microsoft.com/office/drawing/2014/main" id="{9CCDD0F5-0DD0-CC92-8BDF-C00D161D8BF2}"/>
              </a:ext>
            </a:extLst>
          </p:cNvPr>
          <p:cNvSpPr txBox="1"/>
          <p:nvPr/>
        </p:nvSpPr>
        <p:spPr>
          <a:xfrm>
            <a:off x="8535438" y="0"/>
            <a:ext cx="595333" cy="251008"/>
          </a:xfrm>
          <a:prstGeom prst="rect">
            <a:avLst/>
          </a:prstGeom>
          <a:noFill/>
        </p:spPr>
        <p:txBody>
          <a:bodyPr wrap="none" lIns="90000" tIns="90000" rIns="90000" bIns="90000" rtlCol="0" anchor="t" anchorCtr="0">
            <a:spAutoFit/>
          </a:bodyPr>
          <a:lstStyle/>
          <a:p>
            <a:pPr algn="r">
              <a:buSzPct val="100000"/>
            </a:pPr>
            <a:r>
              <a:rPr lang="en-US" sz="450" dirty="0">
                <a:solidFill>
                  <a:schemeClr val="bg1"/>
                </a:solidFill>
              </a:rPr>
              <a:t>BE22CS188050</a:t>
            </a:r>
          </a:p>
        </p:txBody>
      </p:sp>
    </p:spTree>
    <p:extLst>
      <p:ext uri="{BB962C8B-B14F-4D97-AF65-F5344CB8AC3E}">
        <p14:creationId xmlns:p14="http://schemas.microsoft.com/office/powerpoint/2010/main" val="45956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A9CC487-FBCA-FBDB-8455-1831F7B84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411480"/>
            <a:ext cx="2099945" cy="685800"/>
          </a:xfrm>
        </p:spPr>
        <p:txBody>
          <a:bodyPr/>
          <a:lstStyle/>
          <a:p>
            <a:r>
              <a:rPr lang="en-US" dirty="0"/>
              <a:t>Process Flow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769F84-B094-1999-907C-374185BC6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53A9-F313-624D-BF6F-1C4E70BAF06A}" type="slidenum">
              <a:rPr lang="en-US" smtClean="0"/>
              <a:t>17</a:t>
            </a:fld>
            <a:endParaRPr lang="en-US" dirty="0"/>
          </a:p>
        </p:txBody>
      </p:sp>
      <p:sp>
        <p:nvSpPr>
          <p:cNvPr id="10" name="Copyright">
            <a:extLst>
              <a:ext uri="{FF2B5EF4-FFF2-40B4-BE49-F238E27FC236}">
                <a16:creationId xmlns:a16="http://schemas.microsoft.com/office/drawing/2014/main" id="{9CCDD0F5-0DD0-CC92-8BDF-C00D161D8BF2}"/>
              </a:ext>
            </a:extLst>
          </p:cNvPr>
          <p:cNvSpPr txBox="1"/>
          <p:nvPr/>
        </p:nvSpPr>
        <p:spPr>
          <a:xfrm>
            <a:off x="8535438" y="0"/>
            <a:ext cx="595333" cy="251008"/>
          </a:xfrm>
          <a:prstGeom prst="rect">
            <a:avLst/>
          </a:prstGeom>
          <a:noFill/>
        </p:spPr>
        <p:txBody>
          <a:bodyPr wrap="none" lIns="90000" tIns="90000" rIns="90000" bIns="90000" rtlCol="0" anchor="t" anchorCtr="0">
            <a:spAutoFit/>
          </a:bodyPr>
          <a:lstStyle/>
          <a:p>
            <a:pPr algn="r">
              <a:buSzPct val="100000"/>
            </a:pPr>
            <a:r>
              <a:rPr lang="en-US" sz="450" dirty="0"/>
              <a:t>BE22CS188050</a:t>
            </a:r>
          </a:p>
        </p:txBody>
      </p: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AE1991D0-5156-B5F0-5F6E-E54F176D9FA1}"/>
              </a:ext>
            </a:extLst>
          </p:cNvPr>
          <p:cNvGrpSpPr/>
          <p:nvPr/>
        </p:nvGrpSpPr>
        <p:grpSpPr>
          <a:xfrm>
            <a:off x="407389" y="1733466"/>
            <a:ext cx="8320593" cy="2461419"/>
            <a:chOff x="407391" y="1747520"/>
            <a:chExt cx="8332937" cy="2549144"/>
          </a:xfrm>
        </p:grpSpPr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2771271E-2834-ACB7-953B-EB9C3E04577B}"/>
                </a:ext>
              </a:extLst>
            </p:cNvPr>
            <p:cNvCxnSpPr>
              <a:cxnSpLocks/>
            </p:cNvCxnSpPr>
            <p:nvPr/>
          </p:nvCxnSpPr>
          <p:spPr>
            <a:xfrm>
              <a:off x="407391" y="1747520"/>
              <a:ext cx="8332937" cy="0"/>
            </a:xfrm>
            <a:prstGeom prst="line">
              <a:avLst/>
            </a:prstGeom>
            <a:ln w="12700" cap="flat">
              <a:solidFill>
                <a:schemeClr val="bg2">
                  <a:lumMod val="65000"/>
                </a:schemeClr>
              </a:solidFill>
              <a:prstDash val="sysDot"/>
              <a:miter lim="800000"/>
            </a:ln>
          </p:spPr>
          <p:style>
            <a:lnRef idx="1">
              <a:schemeClr val="tx1"/>
            </a:lnRef>
            <a:fillRef idx="0">
              <a:schemeClr val="accent1"/>
            </a:fillRef>
            <a:effectRef idx="0">
              <a:srgbClr val="000000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F52060DE-EBE9-83C0-DFF8-679A449F89E2}"/>
                </a:ext>
              </a:extLst>
            </p:cNvPr>
            <p:cNvCxnSpPr>
              <a:cxnSpLocks/>
            </p:cNvCxnSpPr>
            <p:nvPr/>
          </p:nvCxnSpPr>
          <p:spPr>
            <a:xfrm>
              <a:off x="407391" y="2251491"/>
              <a:ext cx="8332937" cy="0"/>
            </a:xfrm>
            <a:prstGeom prst="line">
              <a:avLst/>
            </a:prstGeom>
            <a:ln w="12700" cap="flat">
              <a:solidFill>
                <a:schemeClr val="bg2">
                  <a:lumMod val="65000"/>
                </a:schemeClr>
              </a:solidFill>
              <a:prstDash val="sysDot"/>
              <a:miter lim="800000"/>
            </a:ln>
          </p:spPr>
          <p:style>
            <a:lnRef idx="1">
              <a:schemeClr val="tx1"/>
            </a:lnRef>
            <a:fillRef idx="0">
              <a:schemeClr val="accent1"/>
            </a:fillRef>
            <a:effectRef idx="0">
              <a:srgbClr val="000000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A50F4AB6-8EAC-C25F-401D-FFB97E989813}"/>
                </a:ext>
              </a:extLst>
            </p:cNvPr>
            <p:cNvCxnSpPr>
              <a:cxnSpLocks/>
            </p:cNvCxnSpPr>
            <p:nvPr/>
          </p:nvCxnSpPr>
          <p:spPr>
            <a:xfrm>
              <a:off x="407391" y="2759456"/>
              <a:ext cx="8332937" cy="0"/>
            </a:xfrm>
            <a:prstGeom prst="line">
              <a:avLst/>
            </a:prstGeom>
            <a:ln w="12700" cap="flat">
              <a:solidFill>
                <a:schemeClr val="bg2">
                  <a:lumMod val="65000"/>
                </a:schemeClr>
              </a:solidFill>
              <a:prstDash val="sysDot"/>
              <a:miter lim="800000"/>
            </a:ln>
          </p:spPr>
          <p:style>
            <a:lnRef idx="1">
              <a:schemeClr val="tx1"/>
            </a:lnRef>
            <a:fillRef idx="0">
              <a:schemeClr val="accent1"/>
            </a:fillRef>
            <a:effectRef idx="0">
              <a:srgbClr val="000000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97E85A14-8588-9CDC-0B35-2DA6E948F577}"/>
                </a:ext>
              </a:extLst>
            </p:cNvPr>
            <p:cNvCxnSpPr>
              <a:cxnSpLocks/>
            </p:cNvCxnSpPr>
            <p:nvPr/>
          </p:nvCxnSpPr>
          <p:spPr>
            <a:xfrm>
              <a:off x="407391" y="3272838"/>
              <a:ext cx="8332937" cy="0"/>
            </a:xfrm>
            <a:prstGeom prst="line">
              <a:avLst/>
            </a:prstGeom>
            <a:ln w="12700" cap="flat">
              <a:solidFill>
                <a:schemeClr val="bg2">
                  <a:lumMod val="65000"/>
                </a:schemeClr>
              </a:solidFill>
              <a:prstDash val="sysDot"/>
              <a:miter lim="800000"/>
            </a:ln>
          </p:spPr>
          <p:style>
            <a:lnRef idx="1">
              <a:schemeClr val="tx1"/>
            </a:lnRef>
            <a:fillRef idx="0">
              <a:schemeClr val="accent1"/>
            </a:fillRef>
            <a:effectRef idx="0">
              <a:srgbClr val="000000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AC2457D4-1F19-3526-6D16-8309C6174BAD}"/>
                </a:ext>
              </a:extLst>
            </p:cNvPr>
            <p:cNvCxnSpPr>
              <a:cxnSpLocks/>
            </p:cNvCxnSpPr>
            <p:nvPr/>
          </p:nvCxnSpPr>
          <p:spPr>
            <a:xfrm>
              <a:off x="407391" y="3786286"/>
              <a:ext cx="8332937" cy="0"/>
            </a:xfrm>
            <a:prstGeom prst="line">
              <a:avLst/>
            </a:prstGeom>
            <a:ln w="12700" cap="flat">
              <a:solidFill>
                <a:schemeClr val="bg2">
                  <a:lumMod val="65000"/>
                </a:schemeClr>
              </a:solidFill>
              <a:prstDash val="sysDot"/>
              <a:miter lim="800000"/>
            </a:ln>
          </p:spPr>
          <p:style>
            <a:lnRef idx="1">
              <a:schemeClr val="tx1"/>
            </a:lnRef>
            <a:fillRef idx="0">
              <a:schemeClr val="accent1"/>
            </a:fillRef>
            <a:effectRef idx="0">
              <a:srgbClr val="000000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0A4B1603-A88C-1725-11C3-AD90CF281B20}"/>
                </a:ext>
              </a:extLst>
            </p:cNvPr>
            <p:cNvCxnSpPr>
              <a:cxnSpLocks/>
            </p:cNvCxnSpPr>
            <p:nvPr/>
          </p:nvCxnSpPr>
          <p:spPr>
            <a:xfrm>
              <a:off x="407391" y="4296664"/>
              <a:ext cx="8332937" cy="0"/>
            </a:xfrm>
            <a:prstGeom prst="line">
              <a:avLst/>
            </a:prstGeom>
            <a:ln w="12700" cap="flat">
              <a:solidFill>
                <a:schemeClr val="bg2">
                  <a:lumMod val="65000"/>
                </a:schemeClr>
              </a:solidFill>
              <a:prstDash val="sysDot"/>
              <a:miter lim="800000"/>
            </a:ln>
          </p:spPr>
          <p:style>
            <a:lnRef idx="1">
              <a:schemeClr val="tx1"/>
            </a:lnRef>
            <a:fillRef idx="0">
              <a:schemeClr val="accent1"/>
            </a:fillRef>
            <a:effectRef idx="0">
              <a:srgbClr val="000000"/>
            </a:effectRef>
            <a:fontRef idx="minor">
              <a:schemeClr val="tx1"/>
            </a:fontRef>
          </p:style>
        </p:cxn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27B927FB-B150-105B-E10A-CE10A7AE6388}"/>
              </a:ext>
            </a:extLst>
          </p:cNvPr>
          <p:cNvSpPr/>
          <p:nvPr/>
        </p:nvSpPr>
        <p:spPr>
          <a:xfrm>
            <a:off x="1098033" y="1339139"/>
            <a:ext cx="835155" cy="340659"/>
          </a:xfrm>
          <a:prstGeom prst="rect">
            <a:avLst/>
          </a:prstGeom>
          <a:solidFill>
            <a:srgbClr val="E5DDCA"/>
          </a:solidFill>
          <a:ln w="19050" cap="flat">
            <a:noFill/>
            <a:miter lim="800000"/>
          </a:ln>
        </p:spPr>
        <p:style>
          <a:lnRef idx="0">
            <a:schemeClr val="tx1"/>
          </a:lnRef>
          <a:fillRef idx="1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en-US" sz="700" dirty="0"/>
              <a:t>Accepts</a:t>
            </a:r>
          </a:p>
          <a:p>
            <a:pPr algn="ctr">
              <a:lnSpc>
                <a:spcPct val="100000"/>
              </a:lnSpc>
            </a:pPr>
            <a:r>
              <a:rPr lang="en-US" sz="700" dirty="0"/>
              <a:t>quote from</a:t>
            </a:r>
          </a:p>
          <a:p>
            <a:pPr algn="ctr">
              <a:lnSpc>
                <a:spcPct val="100000"/>
              </a:lnSpc>
            </a:pPr>
            <a:r>
              <a:rPr lang="en-US" sz="700" dirty="0"/>
              <a:t>Partner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466792F-7CCD-59F7-B0B1-294FCC46CCCF}"/>
              </a:ext>
            </a:extLst>
          </p:cNvPr>
          <p:cNvSpPr/>
          <p:nvPr/>
        </p:nvSpPr>
        <p:spPr>
          <a:xfrm>
            <a:off x="2043596" y="1339139"/>
            <a:ext cx="723106" cy="340945"/>
          </a:xfrm>
          <a:prstGeom prst="rect">
            <a:avLst/>
          </a:prstGeom>
          <a:solidFill>
            <a:srgbClr val="E5DDCA"/>
          </a:solidFill>
          <a:ln w="19050" cap="flat">
            <a:noFill/>
            <a:miter lim="800000"/>
          </a:ln>
        </p:spPr>
        <p:style>
          <a:lnRef idx="0">
            <a:schemeClr val="tx1"/>
          </a:lnRef>
          <a:fillRef idx="1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en-US" sz="700" dirty="0"/>
              <a:t>Registers</a:t>
            </a:r>
          </a:p>
          <a:p>
            <a:pPr algn="ctr">
              <a:lnSpc>
                <a:spcPct val="100000"/>
              </a:lnSpc>
            </a:pPr>
            <a:r>
              <a:rPr lang="en-US" sz="700" dirty="0"/>
              <a:t>on SPIRE</a:t>
            </a:r>
            <a:r>
              <a:rPr lang="en-US" sz="700" baseline="30000" dirty="0"/>
              <a:t>™</a:t>
            </a:r>
          </a:p>
          <a:p>
            <a:pPr algn="ctr">
              <a:lnSpc>
                <a:spcPct val="100000"/>
              </a:lnSpc>
            </a:pPr>
            <a:r>
              <a:rPr lang="en-US" sz="700" dirty="0"/>
              <a:t>website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A1575C3-B015-923D-93A3-1D055B431A09}"/>
              </a:ext>
            </a:extLst>
          </p:cNvPr>
          <p:cNvSpPr/>
          <p:nvPr/>
        </p:nvSpPr>
        <p:spPr>
          <a:xfrm>
            <a:off x="2883238" y="1345930"/>
            <a:ext cx="651405" cy="340945"/>
          </a:xfrm>
          <a:prstGeom prst="rect">
            <a:avLst/>
          </a:prstGeom>
          <a:solidFill>
            <a:srgbClr val="E5DDCA"/>
          </a:solidFill>
          <a:ln w="19050" cap="flat">
            <a:noFill/>
            <a:miter lim="800000"/>
          </a:ln>
        </p:spPr>
        <p:style>
          <a:lnRef idx="0">
            <a:schemeClr val="tx1"/>
          </a:lnRef>
          <a:fillRef idx="1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en-US" sz="700" dirty="0"/>
              <a:t>Completes</a:t>
            </a:r>
          </a:p>
          <a:p>
            <a:pPr algn="ctr">
              <a:lnSpc>
                <a:spcPct val="100000"/>
              </a:lnSpc>
            </a:pPr>
            <a:r>
              <a:rPr lang="en-US" sz="700" dirty="0"/>
              <a:t>free SA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A83737A-B7C2-6F67-B143-D7A82DA0FE48}"/>
              </a:ext>
            </a:extLst>
          </p:cNvPr>
          <p:cNvSpPr/>
          <p:nvPr/>
        </p:nvSpPr>
        <p:spPr>
          <a:xfrm>
            <a:off x="3836410" y="1346311"/>
            <a:ext cx="765710" cy="340945"/>
          </a:xfrm>
          <a:prstGeom prst="rect">
            <a:avLst/>
          </a:prstGeom>
          <a:solidFill>
            <a:srgbClr val="E5DDCA"/>
          </a:solidFill>
          <a:ln w="19050" cap="flat">
            <a:noFill/>
            <a:miter lim="800000"/>
          </a:ln>
        </p:spPr>
        <p:style>
          <a:lnRef idx="0">
            <a:schemeClr val="tx1"/>
          </a:lnRef>
          <a:fillRef idx="1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en-US" sz="700" dirty="0"/>
              <a:t>Accepts quote</a:t>
            </a:r>
          </a:p>
          <a:p>
            <a:pPr algn="ctr">
              <a:lnSpc>
                <a:spcPct val="100000"/>
              </a:lnSpc>
            </a:pPr>
            <a:r>
              <a:rPr lang="en-US" sz="700" dirty="0"/>
              <a:t>from </a:t>
            </a:r>
            <a:br>
              <a:rPr lang="en-US" sz="700" dirty="0"/>
            </a:br>
            <a:r>
              <a:rPr lang="en-US" sz="700" dirty="0"/>
              <a:t>UL Solutions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11F8179-0CFB-3FC1-FD94-24F477B64CA8}"/>
              </a:ext>
            </a:extLst>
          </p:cNvPr>
          <p:cNvSpPr/>
          <p:nvPr/>
        </p:nvSpPr>
        <p:spPr>
          <a:xfrm>
            <a:off x="4716910" y="1345930"/>
            <a:ext cx="880105" cy="340945"/>
          </a:xfrm>
          <a:prstGeom prst="rect">
            <a:avLst/>
          </a:prstGeom>
          <a:solidFill>
            <a:srgbClr val="E5DDCA"/>
          </a:solidFill>
          <a:ln w="19050" cap="flat">
            <a:noFill/>
            <a:miter lim="800000"/>
          </a:ln>
        </p:spPr>
        <p:style>
          <a:lnRef idx="0">
            <a:schemeClr val="tx1"/>
          </a:lnRef>
          <a:fillRef idx="1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en-US" sz="700" dirty="0"/>
              <a:t>Accepts GSA on</a:t>
            </a:r>
          </a:p>
          <a:p>
            <a:pPr algn="ctr">
              <a:lnSpc>
                <a:spcPct val="100000"/>
              </a:lnSpc>
            </a:pPr>
            <a:r>
              <a:rPr lang="en-US" sz="700" dirty="0"/>
              <a:t>SPIRE</a:t>
            </a:r>
            <a:r>
              <a:rPr lang="en-US" sz="700" baseline="30000" dirty="0"/>
              <a:t>™ </a:t>
            </a:r>
            <a:r>
              <a:rPr lang="en-US" sz="700" dirty="0"/>
              <a:t>platform </a:t>
            </a:r>
            <a:br>
              <a:rPr lang="en-US" sz="700" dirty="0"/>
            </a:br>
            <a:r>
              <a:rPr lang="en-US" sz="700" dirty="0"/>
              <a:t>or manually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BA2A501-9D58-3D3B-32FB-4E20062D0F2E}"/>
              </a:ext>
            </a:extLst>
          </p:cNvPr>
          <p:cNvSpPr/>
          <p:nvPr/>
        </p:nvSpPr>
        <p:spPr>
          <a:xfrm>
            <a:off x="7379199" y="1345230"/>
            <a:ext cx="765710" cy="340945"/>
          </a:xfrm>
          <a:prstGeom prst="rect">
            <a:avLst/>
          </a:prstGeom>
          <a:solidFill>
            <a:srgbClr val="E5DDCA"/>
          </a:solidFill>
          <a:ln w="19050" cap="flat">
            <a:noFill/>
            <a:miter lim="800000"/>
          </a:ln>
        </p:spPr>
        <p:style>
          <a:lnRef idx="0">
            <a:schemeClr val="tx1"/>
          </a:lnRef>
          <a:fillRef idx="1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en-US" sz="700" dirty="0"/>
              <a:t>Receives</a:t>
            </a:r>
          </a:p>
          <a:p>
            <a:pPr algn="ctr">
              <a:lnSpc>
                <a:spcPct val="100000"/>
              </a:lnSpc>
            </a:pPr>
            <a:r>
              <a:rPr lang="en-US" sz="700" dirty="0"/>
              <a:t>report,</a:t>
            </a:r>
          </a:p>
          <a:p>
            <a:pPr algn="ctr">
              <a:lnSpc>
                <a:spcPct val="100000"/>
              </a:lnSpc>
            </a:pPr>
            <a:r>
              <a:rPr lang="en-US" sz="700" dirty="0"/>
              <a:t>approval letter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EE7EF0D-335E-4236-6FD8-18F715862B87}"/>
              </a:ext>
            </a:extLst>
          </p:cNvPr>
          <p:cNvSpPr/>
          <p:nvPr/>
        </p:nvSpPr>
        <p:spPr>
          <a:xfrm>
            <a:off x="1158021" y="1805194"/>
            <a:ext cx="715178" cy="340659"/>
          </a:xfrm>
          <a:prstGeom prst="rect">
            <a:avLst/>
          </a:prstGeom>
          <a:solidFill>
            <a:srgbClr val="E5DDCA"/>
          </a:solidFill>
          <a:ln w="19050" cap="flat">
            <a:noFill/>
            <a:miter lim="800000"/>
          </a:ln>
        </p:spPr>
        <p:style>
          <a:lnRef idx="0">
            <a:schemeClr val="tx1"/>
          </a:lnRef>
          <a:fillRef idx="1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en-US" sz="700" dirty="0"/>
              <a:t>Sells and</a:t>
            </a:r>
          </a:p>
          <a:p>
            <a:pPr algn="ctr">
              <a:lnSpc>
                <a:spcPct val="100000"/>
              </a:lnSpc>
            </a:pPr>
            <a:r>
              <a:rPr lang="en-US" sz="700" dirty="0"/>
              <a:t>quotes for VA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D45A6D4-8878-9124-2906-4C5C8A72AE01}"/>
              </a:ext>
            </a:extLst>
          </p:cNvPr>
          <p:cNvSpPr/>
          <p:nvPr/>
        </p:nvSpPr>
        <p:spPr>
          <a:xfrm>
            <a:off x="2028111" y="1809016"/>
            <a:ext cx="715178" cy="340659"/>
          </a:xfrm>
          <a:prstGeom prst="rect">
            <a:avLst/>
          </a:prstGeom>
          <a:solidFill>
            <a:srgbClr val="E5DDCA"/>
          </a:solidFill>
          <a:ln w="19050" cap="flat">
            <a:noFill/>
            <a:miter lim="800000"/>
          </a:ln>
        </p:spPr>
        <p:style>
          <a:lnRef idx="0">
            <a:schemeClr val="tx1"/>
          </a:lnRef>
          <a:fillRef idx="1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en-US" sz="700" dirty="0"/>
              <a:t>Informs/</a:t>
            </a:r>
          </a:p>
          <a:p>
            <a:pPr algn="ctr">
              <a:lnSpc>
                <a:spcPct val="100000"/>
              </a:lnSpc>
            </a:pPr>
            <a:r>
              <a:rPr lang="en-US" sz="700" dirty="0"/>
              <a:t>emails </a:t>
            </a:r>
            <a:br>
              <a:rPr lang="en-US" sz="700" dirty="0"/>
            </a:br>
            <a:r>
              <a:rPr lang="en-US" sz="700" dirty="0"/>
              <a:t>UL Solutions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4AE633E-67DE-A459-28B6-65F275D48232}"/>
              </a:ext>
            </a:extLst>
          </p:cNvPr>
          <p:cNvSpPr/>
          <p:nvPr/>
        </p:nvSpPr>
        <p:spPr>
          <a:xfrm>
            <a:off x="5398667" y="1812366"/>
            <a:ext cx="797226" cy="340659"/>
          </a:xfrm>
          <a:prstGeom prst="rect">
            <a:avLst/>
          </a:prstGeom>
          <a:solidFill>
            <a:srgbClr val="E5DDCA"/>
          </a:solidFill>
          <a:ln w="19050" cap="flat">
            <a:noFill/>
            <a:miter lim="800000"/>
          </a:ln>
        </p:spPr>
        <p:style>
          <a:lnRef idx="0">
            <a:schemeClr val="tx1"/>
          </a:lnRef>
          <a:fillRef idx="1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en-US" sz="700" dirty="0"/>
              <a:t>Coordinates</a:t>
            </a:r>
          </a:p>
          <a:p>
            <a:pPr algn="ctr">
              <a:lnSpc>
                <a:spcPct val="100000"/>
              </a:lnSpc>
            </a:pPr>
            <a:r>
              <a:rPr lang="en-US" sz="700" dirty="0"/>
              <a:t>schedules and</a:t>
            </a:r>
          </a:p>
          <a:p>
            <a:pPr algn="ctr">
              <a:lnSpc>
                <a:spcPct val="100000"/>
              </a:lnSpc>
            </a:pPr>
            <a:r>
              <a:rPr lang="en-US" sz="700" dirty="0"/>
              <a:t>performs VA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5451F0A-AB5A-AC00-7CEB-130F4094780F}"/>
              </a:ext>
            </a:extLst>
          </p:cNvPr>
          <p:cNvSpPr/>
          <p:nvPr/>
        </p:nvSpPr>
        <p:spPr>
          <a:xfrm>
            <a:off x="6268426" y="1816402"/>
            <a:ext cx="797226" cy="340660"/>
          </a:xfrm>
          <a:prstGeom prst="rect">
            <a:avLst/>
          </a:prstGeom>
          <a:solidFill>
            <a:srgbClr val="E5DDCA"/>
          </a:solidFill>
          <a:ln w="19050" cap="flat">
            <a:noFill/>
            <a:miter lim="800000"/>
          </a:ln>
        </p:spPr>
        <p:style>
          <a:lnRef idx="0">
            <a:schemeClr val="tx1"/>
          </a:lnRef>
          <a:fillRef idx="1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en-US" sz="700" dirty="0"/>
              <a:t>Enters data in</a:t>
            </a:r>
          </a:p>
          <a:p>
            <a:pPr algn="ctr">
              <a:lnSpc>
                <a:spcPct val="100000"/>
              </a:lnSpc>
            </a:pPr>
            <a:r>
              <a:rPr lang="en-US" sz="700" dirty="0"/>
              <a:t>SPIRE</a:t>
            </a:r>
            <a:r>
              <a:rPr lang="en-US" sz="700" baseline="30000" dirty="0"/>
              <a:t>™</a:t>
            </a:r>
          </a:p>
          <a:p>
            <a:pPr algn="ctr">
              <a:lnSpc>
                <a:spcPct val="100000"/>
              </a:lnSpc>
            </a:pPr>
            <a:r>
              <a:rPr lang="en-US" sz="700" dirty="0"/>
              <a:t>platform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CB311AD-473A-B374-6255-37CDC62039EE}"/>
              </a:ext>
            </a:extLst>
          </p:cNvPr>
          <p:cNvSpPr/>
          <p:nvPr/>
        </p:nvSpPr>
        <p:spPr>
          <a:xfrm>
            <a:off x="1764167" y="2295728"/>
            <a:ext cx="897675" cy="340660"/>
          </a:xfrm>
          <a:prstGeom prst="rect">
            <a:avLst/>
          </a:prstGeom>
          <a:solidFill>
            <a:srgbClr val="E5DDCA"/>
          </a:solidFill>
          <a:ln w="19050" cap="flat">
            <a:noFill/>
            <a:miter lim="800000"/>
          </a:ln>
        </p:spPr>
        <p:style>
          <a:lnRef idx="0">
            <a:schemeClr val="tx1"/>
          </a:lnRef>
          <a:fillRef idx="1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en-US" sz="700" dirty="0"/>
              <a:t>Facilitates</a:t>
            </a:r>
          </a:p>
          <a:p>
            <a:pPr algn="ctr">
              <a:lnSpc>
                <a:spcPct val="100000"/>
              </a:lnSpc>
            </a:pPr>
            <a:r>
              <a:rPr lang="en-US" sz="700" dirty="0"/>
              <a:t>customer &amp; quote</a:t>
            </a:r>
          </a:p>
          <a:p>
            <a:pPr algn="ctr">
              <a:lnSpc>
                <a:spcPct val="100000"/>
              </a:lnSpc>
            </a:pPr>
            <a:r>
              <a:rPr lang="en-US" sz="700" dirty="0"/>
              <a:t>creation in Oracle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1B119DC-50C1-7B05-D481-CF41772739C4}"/>
              </a:ext>
            </a:extLst>
          </p:cNvPr>
          <p:cNvSpPr/>
          <p:nvPr/>
        </p:nvSpPr>
        <p:spPr>
          <a:xfrm>
            <a:off x="2781742" y="2295727"/>
            <a:ext cx="737184" cy="340660"/>
          </a:xfrm>
          <a:prstGeom prst="rect">
            <a:avLst/>
          </a:prstGeom>
          <a:solidFill>
            <a:srgbClr val="E5DDCA"/>
          </a:solidFill>
          <a:ln w="19050" cap="flat">
            <a:noFill/>
            <a:miter lim="800000"/>
          </a:ln>
        </p:spPr>
        <p:style>
          <a:lnRef idx="0">
            <a:schemeClr val="tx1"/>
          </a:lnRef>
          <a:fillRef idx="1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en-US" sz="700" dirty="0"/>
              <a:t>Sets up</a:t>
            </a:r>
          </a:p>
          <a:p>
            <a:pPr algn="ctr">
              <a:lnSpc>
                <a:spcPct val="100000"/>
              </a:lnSpc>
            </a:pPr>
            <a:r>
              <a:rPr lang="en-US" sz="700" dirty="0"/>
              <a:t>customer</a:t>
            </a:r>
          </a:p>
          <a:p>
            <a:pPr algn="ctr">
              <a:lnSpc>
                <a:spcPct val="100000"/>
              </a:lnSpc>
            </a:pPr>
            <a:r>
              <a:rPr lang="en-US" sz="700" dirty="0"/>
              <a:t>on SPIRE</a:t>
            </a:r>
            <a:r>
              <a:rPr lang="en-US" sz="700" baseline="30000" dirty="0"/>
              <a:t>™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21C133F-327C-EE24-AC88-825DA5EBCF2C}"/>
              </a:ext>
            </a:extLst>
          </p:cNvPr>
          <p:cNvSpPr/>
          <p:nvPr/>
        </p:nvSpPr>
        <p:spPr>
          <a:xfrm>
            <a:off x="3615014" y="2303354"/>
            <a:ext cx="765710" cy="340660"/>
          </a:xfrm>
          <a:prstGeom prst="rect">
            <a:avLst/>
          </a:prstGeom>
          <a:solidFill>
            <a:srgbClr val="E5DDCA"/>
          </a:solidFill>
          <a:ln w="19050" cap="flat">
            <a:noFill/>
            <a:miter lim="800000"/>
          </a:ln>
        </p:spPr>
        <p:style>
          <a:lnRef idx="0">
            <a:schemeClr val="tx1"/>
          </a:lnRef>
          <a:fillRef idx="1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en-US" sz="700" dirty="0"/>
              <a:t>Sends quote</a:t>
            </a:r>
          </a:p>
          <a:p>
            <a:pPr algn="ctr">
              <a:lnSpc>
                <a:spcPct val="100000"/>
              </a:lnSpc>
            </a:pPr>
            <a:r>
              <a:rPr lang="en-US" sz="700" dirty="0"/>
              <a:t>to customer</a:t>
            </a:r>
            <a:endParaRPr lang="en-US" sz="700" baseline="3000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E85A78E-60CE-4F8B-928D-A8175F382C67}"/>
              </a:ext>
            </a:extLst>
          </p:cNvPr>
          <p:cNvSpPr/>
          <p:nvPr/>
        </p:nvSpPr>
        <p:spPr>
          <a:xfrm>
            <a:off x="4536953" y="2303353"/>
            <a:ext cx="728711" cy="340660"/>
          </a:xfrm>
          <a:prstGeom prst="rect">
            <a:avLst/>
          </a:prstGeom>
          <a:solidFill>
            <a:srgbClr val="E5DDCA"/>
          </a:solidFill>
          <a:ln w="19050" cap="flat">
            <a:noFill/>
            <a:miter lim="800000"/>
          </a:ln>
        </p:spPr>
        <p:style>
          <a:lnRef idx="0">
            <a:schemeClr val="tx1"/>
          </a:lnRef>
          <a:fillRef idx="1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en-US" sz="700" dirty="0"/>
              <a:t>Facilitates</a:t>
            </a:r>
          </a:p>
          <a:p>
            <a:pPr algn="ctr">
              <a:lnSpc>
                <a:spcPct val="100000"/>
              </a:lnSpc>
            </a:pPr>
            <a:r>
              <a:rPr lang="en-US" sz="700" dirty="0"/>
              <a:t>order booking</a:t>
            </a:r>
            <a:endParaRPr lang="en-US" sz="700" baseline="3000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79BB1FD-5997-11B7-BEF9-F6A7BA4969B6}"/>
              </a:ext>
            </a:extLst>
          </p:cNvPr>
          <p:cNvSpPr/>
          <p:nvPr/>
        </p:nvSpPr>
        <p:spPr>
          <a:xfrm>
            <a:off x="5385691" y="2303352"/>
            <a:ext cx="721603" cy="340660"/>
          </a:xfrm>
          <a:prstGeom prst="rect">
            <a:avLst/>
          </a:prstGeom>
          <a:solidFill>
            <a:srgbClr val="E5DDCA"/>
          </a:solidFill>
          <a:ln w="19050" cap="flat">
            <a:noFill/>
            <a:miter lim="800000"/>
          </a:ln>
        </p:spPr>
        <p:style>
          <a:lnRef idx="0">
            <a:schemeClr val="tx1"/>
          </a:lnRef>
          <a:fillRef idx="1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en-US" sz="700" dirty="0"/>
              <a:t>Sets up</a:t>
            </a:r>
          </a:p>
          <a:p>
            <a:pPr algn="ctr">
              <a:lnSpc>
                <a:spcPct val="100000"/>
              </a:lnSpc>
            </a:pPr>
            <a:r>
              <a:rPr lang="en-US" sz="700" dirty="0"/>
              <a:t>Partner to</a:t>
            </a:r>
          </a:p>
          <a:p>
            <a:pPr algn="ctr">
              <a:lnSpc>
                <a:spcPct val="100000"/>
              </a:lnSpc>
            </a:pPr>
            <a:r>
              <a:rPr lang="en-US" sz="700" dirty="0"/>
              <a:t>conduct VA</a:t>
            </a:r>
            <a:endParaRPr lang="en-US" sz="700" baseline="30000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38C234D-582D-FE48-9853-0AC27069F268}"/>
              </a:ext>
            </a:extLst>
          </p:cNvPr>
          <p:cNvSpPr/>
          <p:nvPr/>
        </p:nvSpPr>
        <p:spPr>
          <a:xfrm>
            <a:off x="6562622" y="2303352"/>
            <a:ext cx="721603" cy="340660"/>
          </a:xfrm>
          <a:prstGeom prst="rect">
            <a:avLst/>
          </a:prstGeom>
          <a:solidFill>
            <a:srgbClr val="E5DDCA"/>
          </a:solidFill>
          <a:ln w="19050" cap="flat">
            <a:noFill/>
            <a:miter lim="800000"/>
          </a:ln>
        </p:spPr>
        <p:style>
          <a:lnRef idx="0">
            <a:schemeClr val="tx1"/>
          </a:lnRef>
          <a:fillRef idx="1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en-US" sz="700" dirty="0"/>
              <a:t>Completes</a:t>
            </a:r>
          </a:p>
          <a:p>
            <a:pPr algn="ctr">
              <a:lnSpc>
                <a:spcPct val="100000"/>
              </a:lnSpc>
            </a:pPr>
            <a:r>
              <a:rPr lang="en-US" sz="700" dirty="0"/>
              <a:t>Verified mark</a:t>
            </a:r>
          </a:p>
          <a:p>
            <a:pPr algn="ctr">
              <a:lnSpc>
                <a:spcPct val="100000"/>
              </a:lnSpc>
            </a:pPr>
            <a:r>
              <a:rPr lang="en-US" sz="700" dirty="0"/>
              <a:t>application</a:t>
            </a:r>
            <a:endParaRPr lang="en-US" sz="700" baseline="3000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71834B6-652B-7D03-59A0-054749A75442}"/>
              </a:ext>
            </a:extLst>
          </p:cNvPr>
          <p:cNvSpPr/>
          <p:nvPr/>
        </p:nvSpPr>
        <p:spPr>
          <a:xfrm>
            <a:off x="7389823" y="2153025"/>
            <a:ext cx="1343015" cy="533920"/>
          </a:xfrm>
          <a:prstGeom prst="rect">
            <a:avLst/>
          </a:prstGeom>
          <a:solidFill>
            <a:srgbClr val="E5DDCA"/>
          </a:solidFill>
          <a:ln w="19050" cap="flat">
            <a:noFill/>
            <a:miter lim="800000"/>
          </a:ln>
        </p:spPr>
        <p:style>
          <a:lnRef idx="0">
            <a:schemeClr val="tx1"/>
          </a:lnRef>
          <a:fillRef idx="1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en-US" sz="700" dirty="0"/>
              <a:t>Updates SPIRE</a:t>
            </a:r>
            <a:r>
              <a:rPr lang="en-US" sz="700" baseline="30000" dirty="0"/>
              <a:t>™</a:t>
            </a:r>
            <a:r>
              <a:rPr lang="en-US" sz="700" dirty="0"/>
              <a:t> logo in</a:t>
            </a:r>
          </a:p>
          <a:p>
            <a:pPr algn="ctr">
              <a:lnSpc>
                <a:spcPct val="100000"/>
              </a:lnSpc>
            </a:pPr>
            <a:r>
              <a:rPr lang="en-US" sz="700" dirty="0"/>
              <a:t>platform, update report, send</a:t>
            </a:r>
          </a:p>
          <a:p>
            <a:pPr algn="ctr">
              <a:lnSpc>
                <a:spcPct val="100000"/>
              </a:lnSpc>
            </a:pPr>
            <a:r>
              <a:rPr lang="en-US" sz="700" dirty="0"/>
              <a:t>report to customer, facilitates</a:t>
            </a:r>
          </a:p>
          <a:p>
            <a:pPr algn="ctr">
              <a:lnSpc>
                <a:spcPct val="100000"/>
              </a:lnSpc>
            </a:pPr>
            <a:r>
              <a:rPr lang="en-US" sz="700" dirty="0"/>
              <a:t>order close &amp; artifact creation</a:t>
            </a:r>
            <a:endParaRPr lang="en-US" sz="700" baseline="30000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9B22296-1ADF-5F15-E066-429F70FBC633}"/>
              </a:ext>
            </a:extLst>
          </p:cNvPr>
          <p:cNvSpPr/>
          <p:nvPr/>
        </p:nvSpPr>
        <p:spPr>
          <a:xfrm>
            <a:off x="2024903" y="2794338"/>
            <a:ext cx="715178" cy="340660"/>
          </a:xfrm>
          <a:prstGeom prst="rect">
            <a:avLst/>
          </a:prstGeom>
          <a:solidFill>
            <a:srgbClr val="E5DDCA"/>
          </a:solidFill>
          <a:ln w="19050" cap="flat">
            <a:noFill/>
            <a:miter lim="800000"/>
          </a:ln>
        </p:spPr>
        <p:style>
          <a:lnRef idx="0">
            <a:schemeClr val="tx1"/>
          </a:lnRef>
          <a:fillRef idx="1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en-US" sz="700" dirty="0"/>
              <a:t>Sets up</a:t>
            </a:r>
          </a:p>
          <a:p>
            <a:pPr algn="ctr">
              <a:lnSpc>
                <a:spcPct val="100000"/>
              </a:lnSpc>
            </a:pPr>
            <a:r>
              <a:rPr lang="en-US" sz="700" dirty="0"/>
              <a:t>customer</a:t>
            </a:r>
          </a:p>
          <a:p>
            <a:pPr algn="ctr">
              <a:lnSpc>
                <a:spcPct val="100000"/>
              </a:lnSpc>
            </a:pPr>
            <a:r>
              <a:rPr lang="en-US" sz="700" dirty="0"/>
              <a:t>on Oracle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5A1D624-0326-6483-CDC8-91F218D2344C}"/>
              </a:ext>
            </a:extLst>
          </p:cNvPr>
          <p:cNvSpPr/>
          <p:nvPr/>
        </p:nvSpPr>
        <p:spPr>
          <a:xfrm>
            <a:off x="3577800" y="2746646"/>
            <a:ext cx="959127" cy="436044"/>
          </a:xfrm>
          <a:prstGeom prst="rect">
            <a:avLst/>
          </a:prstGeom>
          <a:solidFill>
            <a:srgbClr val="E5DDCA"/>
          </a:solidFill>
          <a:ln w="19050" cap="flat">
            <a:noFill/>
            <a:miter lim="800000"/>
          </a:ln>
        </p:spPr>
        <p:style>
          <a:lnRef idx="0">
            <a:schemeClr val="tx1"/>
          </a:lnRef>
          <a:fillRef idx="1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en-US" sz="700" dirty="0"/>
              <a:t>Quotes for VA</a:t>
            </a:r>
          </a:p>
          <a:p>
            <a:pPr algn="ctr">
              <a:lnSpc>
                <a:spcPct val="100000"/>
              </a:lnSpc>
            </a:pPr>
            <a:r>
              <a:rPr lang="en-US" sz="700" dirty="0"/>
              <a:t>review + SPIRE</a:t>
            </a:r>
            <a:r>
              <a:rPr lang="en-US" sz="700" baseline="30000" dirty="0"/>
              <a:t>™</a:t>
            </a:r>
          </a:p>
          <a:p>
            <a:pPr algn="ctr">
              <a:lnSpc>
                <a:spcPct val="100000"/>
              </a:lnSpc>
            </a:pPr>
            <a:r>
              <a:rPr lang="en-US" sz="700" dirty="0"/>
              <a:t>Verified Mark</a:t>
            </a:r>
          </a:p>
          <a:p>
            <a:pPr algn="ctr">
              <a:lnSpc>
                <a:spcPct val="100000"/>
              </a:lnSpc>
            </a:pPr>
            <a:r>
              <a:rPr lang="en-US" sz="700" dirty="0"/>
              <a:t>(MCV Catalog)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3236B99-ADA9-AFF9-2966-619E928E2091}"/>
              </a:ext>
            </a:extLst>
          </p:cNvPr>
          <p:cNvSpPr/>
          <p:nvPr/>
        </p:nvSpPr>
        <p:spPr>
          <a:xfrm>
            <a:off x="4665778" y="2794338"/>
            <a:ext cx="719913" cy="340660"/>
          </a:xfrm>
          <a:prstGeom prst="rect">
            <a:avLst/>
          </a:prstGeom>
          <a:solidFill>
            <a:srgbClr val="E5DDCA"/>
          </a:solidFill>
          <a:ln w="19050" cap="flat">
            <a:noFill/>
            <a:miter lim="800000"/>
          </a:ln>
        </p:spPr>
        <p:style>
          <a:lnRef idx="0">
            <a:schemeClr val="tx1"/>
          </a:lnRef>
          <a:fillRef idx="1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en-US" sz="700" dirty="0"/>
              <a:t>Books</a:t>
            </a:r>
          </a:p>
          <a:p>
            <a:pPr algn="ctr">
              <a:lnSpc>
                <a:spcPct val="100000"/>
              </a:lnSpc>
            </a:pPr>
            <a:r>
              <a:rPr lang="en-US" sz="700" dirty="0"/>
              <a:t>Order in</a:t>
            </a:r>
          </a:p>
          <a:p>
            <a:pPr algn="ctr">
              <a:lnSpc>
                <a:spcPct val="100000"/>
              </a:lnSpc>
            </a:pPr>
            <a:r>
              <a:rPr lang="en-US" sz="700" dirty="0"/>
              <a:t>Oracle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3D033C4-D148-0CB0-36A5-AF1B3FC19A06}"/>
              </a:ext>
            </a:extLst>
          </p:cNvPr>
          <p:cNvSpPr/>
          <p:nvPr/>
        </p:nvSpPr>
        <p:spPr>
          <a:xfrm>
            <a:off x="5960967" y="3299211"/>
            <a:ext cx="962456" cy="340659"/>
          </a:xfrm>
          <a:prstGeom prst="rect">
            <a:avLst/>
          </a:prstGeom>
          <a:solidFill>
            <a:srgbClr val="E5DDCA"/>
          </a:solidFill>
          <a:ln w="19050" cap="flat">
            <a:noFill/>
            <a:miter lim="800000"/>
          </a:ln>
        </p:spPr>
        <p:style>
          <a:lnRef idx="0">
            <a:schemeClr val="tx1"/>
          </a:lnRef>
          <a:fillRef idx="1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en-US" sz="700" dirty="0"/>
              <a:t>Reviews VA</a:t>
            </a:r>
          </a:p>
          <a:p>
            <a:pPr algn="ctr">
              <a:lnSpc>
                <a:spcPct val="100000"/>
              </a:lnSpc>
            </a:pPr>
            <a:r>
              <a:rPr lang="en-US" sz="700" dirty="0"/>
              <a:t>Completes VA</a:t>
            </a:r>
          </a:p>
          <a:p>
            <a:pPr algn="ctr">
              <a:lnSpc>
                <a:spcPct val="100000"/>
              </a:lnSpc>
            </a:pPr>
            <a:r>
              <a:rPr lang="en-US" sz="700" dirty="0"/>
              <a:t>Generates Report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2E74CD0-72BF-90BF-D634-4D802FA4264A}"/>
              </a:ext>
            </a:extLst>
          </p:cNvPr>
          <p:cNvSpPr/>
          <p:nvPr/>
        </p:nvSpPr>
        <p:spPr>
          <a:xfrm>
            <a:off x="7844109" y="2765830"/>
            <a:ext cx="891659" cy="416861"/>
          </a:xfrm>
          <a:prstGeom prst="rect">
            <a:avLst/>
          </a:prstGeom>
          <a:solidFill>
            <a:srgbClr val="E5DDCA"/>
          </a:solidFill>
          <a:ln w="19050" cap="flat">
            <a:noFill/>
            <a:miter lim="800000"/>
          </a:ln>
        </p:spPr>
        <p:style>
          <a:lnRef idx="0">
            <a:schemeClr val="tx1"/>
          </a:lnRef>
          <a:fillRef idx="1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en-US" sz="700" dirty="0"/>
              <a:t>Closes Oracle</a:t>
            </a:r>
          </a:p>
          <a:p>
            <a:pPr algn="ctr">
              <a:lnSpc>
                <a:spcPct val="100000"/>
              </a:lnSpc>
            </a:pPr>
            <a:r>
              <a:rPr lang="en-US" sz="700" dirty="0"/>
              <a:t>order &gt; Oracle</a:t>
            </a:r>
          </a:p>
          <a:p>
            <a:pPr algn="ctr">
              <a:lnSpc>
                <a:spcPct val="100000"/>
              </a:lnSpc>
            </a:pPr>
            <a:r>
              <a:rPr lang="en-US" sz="700" dirty="0"/>
              <a:t>Invoices customer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B7ED363-BB42-57DC-05D3-800B44FD3DEF}"/>
              </a:ext>
            </a:extLst>
          </p:cNvPr>
          <p:cNvSpPr/>
          <p:nvPr/>
        </p:nvSpPr>
        <p:spPr>
          <a:xfrm>
            <a:off x="6944717" y="3728181"/>
            <a:ext cx="1088908" cy="439021"/>
          </a:xfrm>
          <a:prstGeom prst="rect">
            <a:avLst/>
          </a:prstGeom>
          <a:solidFill>
            <a:srgbClr val="E5DDCA"/>
          </a:solidFill>
          <a:ln w="19050" cap="flat">
            <a:noFill/>
            <a:miter lim="800000"/>
          </a:ln>
        </p:spPr>
        <p:style>
          <a:lnRef idx="0">
            <a:schemeClr val="tx1"/>
          </a:lnRef>
          <a:fillRef idx="1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en-US" sz="700" dirty="0"/>
              <a:t>Issues V#. issues approval letter updates</a:t>
            </a:r>
          </a:p>
          <a:p>
            <a:pPr algn="ctr">
              <a:lnSpc>
                <a:spcPct val="100000"/>
              </a:lnSpc>
            </a:pPr>
            <a:r>
              <a:rPr lang="en-US" sz="700" dirty="0"/>
              <a:t>MCV website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AC76430-A8AC-9EF3-DB96-195481C29C39}"/>
              </a:ext>
            </a:extLst>
          </p:cNvPr>
          <p:cNvSpPr/>
          <p:nvPr/>
        </p:nvSpPr>
        <p:spPr>
          <a:xfrm>
            <a:off x="7331075" y="4221970"/>
            <a:ext cx="1401763" cy="426224"/>
          </a:xfrm>
          <a:prstGeom prst="rect">
            <a:avLst/>
          </a:prstGeom>
          <a:solidFill>
            <a:srgbClr val="E5DDCA"/>
          </a:solidFill>
          <a:ln w="19050" cap="flat">
            <a:noFill/>
            <a:miter lim="800000"/>
          </a:ln>
        </p:spPr>
        <p:style>
          <a:lnRef idx="0">
            <a:schemeClr val="tx1"/>
          </a:lnRef>
          <a:fillRef idx="1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en-US" sz="700" dirty="0"/>
              <a:t>Works with UL Solutions </a:t>
            </a:r>
            <a:br>
              <a:rPr lang="en-US" sz="700" dirty="0"/>
            </a:br>
            <a:r>
              <a:rPr lang="en-US" sz="700" dirty="0"/>
              <a:t>or customer to send</a:t>
            </a:r>
          </a:p>
          <a:p>
            <a:pPr algn="ctr">
              <a:lnSpc>
                <a:spcPct val="100000"/>
              </a:lnSpc>
            </a:pPr>
            <a:r>
              <a:rPr lang="en-US" sz="700" dirty="0"/>
              <a:t>artifact (table tent, plaque etc.)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BBB1D13-FFA0-6512-BC54-54F1F56ED6AE}"/>
              </a:ext>
            </a:extLst>
          </p:cNvPr>
          <p:cNvSpPr txBox="1"/>
          <p:nvPr/>
        </p:nvSpPr>
        <p:spPr>
          <a:xfrm>
            <a:off x="405720" y="1458776"/>
            <a:ext cx="571922" cy="1485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00000"/>
              </a:lnSpc>
              <a:spcBef>
                <a:spcPts val="900"/>
              </a:spcBef>
              <a:buClr>
                <a:srgbClr val="CA0123"/>
              </a:buClr>
              <a:buSzPct val="100000"/>
            </a:pPr>
            <a:r>
              <a:rPr lang="en-US" sz="1000" dirty="0"/>
              <a:t>Customer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1408CF5-8FBE-11BB-EABB-E81636F07BF3}"/>
              </a:ext>
            </a:extLst>
          </p:cNvPr>
          <p:cNvSpPr txBox="1"/>
          <p:nvPr/>
        </p:nvSpPr>
        <p:spPr>
          <a:xfrm>
            <a:off x="405720" y="1877107"/>
            <a:ext cx="571922" cy="1485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00000"/>
              </a:lnSpc>
              <a:spcBef>
                <a:spcPts val="900"/>
              </a:spcBef>
              <a:buClr>
                <a:srgbClr val="CA0123"/>
              </a:buClr>
              <a:buSzPct val="100000"/>
            </a:pPr>
            <a:r>
              <a:rPr lang="en-US" sz="1000" dirty="0"/>
              <a:t>Partner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F267DB5-744B-94DD-3584-72D22F28C072}"/>
              </a:ext>
            </a:extLst>
          </p:cNvPr>
          <p:cNvSpPr txBox="1"/>
          <p:nvPr/>
        </p:nvSpPr>
        <p:spPr>
          <a:xfrm>
            <a:off x="405720" y="2326128"/>
            <a:ext cx="723106" cy="2971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00000"/>
              </a:lnSpc>
              <a:spcBef>
                <a:spcPts val="900"/>
              </a:spcBef>
              <a:buClr>
                <a:srgbClr val="CA0123"/>
              </a:buClr>
              <a:buSzPct val="100000"/>
            </a:pPr>
            <a:r>
              <a:rPr lang="en-US" sz="1000" dirty="0"/>
              <a:t>SPIRE</a:t>
            </a:r>
            <a:r>
              <a:rPr lang="en-US" sz="1000" baseline="30000" dirty="0"/>
              <a:t>™</a:t>
            </a:r>
            <a:r>
              <a:rPr lang="en-US" sz="1000" dirty="0"/>
              <a:t> Team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4AFDF80-B1F9-DF82-8132-3A4336DF6298}"/>
              </a:ext>
            </a:extLst>
          </p:cNvPr>
          <p:cNvSpPr txBox="1"/>
          <p:nvPr/>
        </p:nvSpPr>
        <p:spPr>
          <a:xfrm>
            <a:off x="405720" y="2765830"/>
            <a:ext cx="723106" cy="2971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00000"/>
              </a:lnSpc>
              <a:spcBef>
                <a:spcPts val="900"/>
              </a:spcBef>
              <a:buClr>
                <a:srgbClr val="CA0123"/>
              </a:buClr>
              <a:buSzPct val="100000"/>
            </a:pPr>
            <a:r>
              <a:rPr lang="en-US" sz="1000" dirty="0"/>
              <a:t>Oracle Admin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138233B-F8E7-F3E1-C8AA-72E63D804B2F}"/>
              </a:ext>
            </a:extLst>
          </p:cNvPr>
          <p:cNvSpPr txBox="1"/>
          <p:nvPr/>
        </p:nvSpPr>
        <p:spPr>
          <a:xfrm>
            <a:off x="405720" y="3308424"/>
            <a:ext cx="110989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00000"/>
              </a:lnSpc>
              <a:spcBef>
                <a:spcPts val="900"/>
              </a:spcBef>
              <a:buClr>
                <a:srgbClr val="CA0123"/>
              </a:buClr>
              <a:buSzPct val="100000"/>
            </a:pPr>
            <a:r>
              <a:rPr lang="en-US" sz="1000" dirty="0"/>
              <a:t>UL Solutions Assessor/Reviewer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00397EF-0286-86C6-5A15-AB431359E463}"/>
              </a:ext>
            </a:extLst>
          </p:cNvPr>
          <p:cNvSpPr txBox="1"/>
          <p:nvPr/>
        </p:nvSpPr>
        <p:spPr>
          <a:xfrm>
            <a:off x="405720" y="3868914"/>
            <a:ext cx="931291" cy="1485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00000"/>
              </a:lnSpc>
              <a:spcBef>
                <a:spcPts val="900"/>
              </a:spcBef>
              <a:buClr>
                <a:srgbClr val="CA0123"/>
              </a:buClr>
              <a:buSzPct val="100000"/>
            </a:pPr>
            <a:r>
              <a:rPr lang="en-US" sz="1000" dirty="0"/>
              <a:t>MCV Lead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7C93A21-C61B-1F49-3750-0524669B891B}"/>
              </a:ext>
            </a:extLst>
          </p:cNvPr>
          <p:cNvSpPr txBox="1"/>
          <p:nvPr/>
        </p:nvSpPr>
        <p:spPr>
          <a:xfrm>
            <a:off x="405720" y="4290721"/>
            <a:ext cx="931291" cy="1485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00000"/>
              </a:lnSpc>
              <a:spcBef>
                <a:spcPts val="900"/>
              </a:spcBef>
              <a:buClr>
                <a:srgbClr val="CA0123"/>
              </a:buClr>
              <a:buSzPct val="100000"/>
            </a:pPr>
            <a:r>
              <a:rPr lang="en-US" sz="1000" dirty="0" err="1"/>
              <a:t>FastSigns</a:t>
            </a:r>
            <a:endParaRPr lang="en-US" sz="1000" dirty="0"/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CE315407-2BD8-CBFF-1224-317E106E9458}"/>
              </a:ext>
            </a:extLst>
          </p:cNvPr>
          <p:cNvCxnSpPr>
            <a:cxnSpLocks/>
          </p:cNvCxnSpPr>
          <p:nvPr/>
        </p:nvCxnSpPr>
        <p:spPr>
          <a:xfrm>
            <a:off x="1943448" y="1507179"/>
            <a:ext cx="64486" cy="0"/>
          </a:xfrm>
          <a:prstGeom prst="straightConnector1">
            <a:avLst/>
          </a:prstGeom>
          <a:ln w="9525" cap="flat">
            <a:miter lim="800000"/>
            <a:tailEnd type="triangle"/>
          </a:ln>
        </p:spPr>
        <p:style>
          <a:lnRef idx="1">
            <a:schemeClr val="tx1"/>
          </a:lnRef>
          <a:fillRef idx="0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254361EC-96BB-B64F-D641-636556711254}"/>
              </a:ext>
            </a:extLst>
          </p:cNvPr>
          <p:cNvCxnSpPr>
            <a:stCxn id="21" idx="0"/>
            <a:endCxn id="15" idx="2"/>
          </p:cNvCxnSpPr>
          <p:nvPr/>
        </p:nvCxnSpPr>
        <p:spPr>
          <a:xfrm flipV="1">
            <a:off x="1515610" y="1679798"/>
            <a:ext cx="0" cy="125396"/>
          </a:xfrm>
          <a:prstGeom prst="straightConnector1">
            <a:avLst/>
          </a:prstGeom>
          <a:ln w="9525" cap="flat">
            <a:miter lim="800000"/>
            <a:tailEnd type="triangle"/>
          </a:ln>
        </p:spPr>
        <p:style>
          <a:lnRef idx="1">
            <a:schemeClr val="tx1"/>
          </a:lnRef>
          <a:fillRef idx="0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595FF110-9F7D-2539-2DD7-23E45CF11D96}"/>
              </a:ext>
            </a:extLst>
          </p:cNvPr>
          <p:cNvCxnSpPr>
            <a:cxnSpLocks/>
            <a:endCxn id="22" idx="0"/>
          </p:cNvCxnSpPr>
          <p:nvPr/>
        </p:nvCxnSpPr>
        <p:spPr>
          <a:xfrm>
            <a:off x="2385701" y="1686175"/>
            <a:ext cx="0" cy="122841"/>
          </a:xfrm>
          <a:prstGeom prst="straightConnector1">
            <a:avLst/>
          </a:prstGeom>
          <a:ln w="9525" cap="flat">
            <a:miter lim="800000"/>
            <a:tailEnd type="triangle"/>
          </a:ln>
        </p:spPr>
        <p:style>
          <a:lnRef idx="1">
            <a:schemeClr val="tx1"/>
          </a:lnRef>
          <a:fillRef idx="0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787CD27E-7756-54CB-A065-7B1AEBDB5D06}"/>
              </a:ext>
            </a:extLst>
          </p:cNvPr>
          <p:cNvCxnSpPr>
            <a:stCxn id="22" idx="2"/>
          </p:cNvCxnSpPr>
          <p:nvPr/>
        </p:nvCxnSpPr>
        <p:spPr>
          <a:xfrm>
            <a:off x="2385701" y="2149674"/>
            <a:ext cx="0" cy="153678"/>
          </a:xfrm>
          <a:prstGeom prst="straightConnector1">
            <a:avLst/>
          </a:prstGeom>
          <a:ln w="9525" cap="flat">
            <a:miter lim="800000"/>
            <a:tailEnd type="triangle"/>
          </a:ln>
        </p:spPr>
        <p:style>
          <a:lnRef idx="1">
            <a:schemeClr val="tx1"/>
          </a:lnRef>
          <a:fillRef idx="0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7C41EF0D-14F4-6D88-F007-D495176BA130}"/>
              </a:ext>
            </a:extLst>
          </p:cNvPr>
          <p:cNvCxnSpPr>
            <a:endCxn id="32" idx="0"/>
          </p:cNvCxnSpPr>
          <p:nvPr/>
        </p:nvCxnSpPr>
        <p:spPr>
          <a:xfrm flipH="1">
            <a:off x="2382492" y="2636387"/>
            <a:ext cx="3208" cy="157952"/>
          </a:xfrm>
          <a:prstGeom prst="straightConnector1">
            <a:avLst/>
          </a:prstGeom>
          <a:ln w="9525" cap="flat">
            <a:miter lim="800000"/>
            <a:tailEnd type="triangle"/>
          </a:ln>
        </p:spPr>
        <p:style>
          <a:lnRef idx="1">
            <a:schemeClr val="tx1"/>
          </a:lnRef>
          <a:fillRef idx="0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59BE42A6-5018-7405-4E50-F0374177A03D}"/>
              </a:ext>
            </a:extLst>
          </p:cNvPr>
          <p:cNvCxnSpPr>
            <a:stCxn id="32" idx="3"/>
            <a:endCxn id="33" idx="1"/>
          </p:cNvCxnSpPr>
          <p:nvPr/>
        </p:nvCxnSpPr>
        <p:spPr>
          <a:xfrm>
            <a:off x="2740081" y="2964669"/>
            <a:ext cx="837719" cy="0"/>
          </a:xfrm>
          <a:prstGeom prst="straightConnector1">
            <a:avLst/>
          </a:prstGeom>
          <a:ln w="12700" cap="flat">
            <a:miter lim="800000"/>
            <a:tailEnd type="triangle"/>
          </a:ln>
        </p:spPr>
        <p:style>
          <a:lnRef idx="1">
            <a:schemeClr val="tx1"/>
          </a:lnRef>
          <a:fillRef idx="0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D7AFECC3-2CF2-5B55-AF31-B2DB959E31C3}"/>
              </a:ext>
            </a:extLst>
          </p:cNvPr>
          <p:cNvCxnSpPr>
            <a:cxnSpLocks/>
          </p:cNvCxnSpPr>
          <p:nvPr/>
        </p:nvCxnSpPr>
        <p:spPr>
          <a:xfrm>
            <a:off x="2684752" y="2469871"/>
            <a:ext cx="55329" cy="0"/>
          </a:xfrm>
          <a:prstGeom prst="straightConnector1">
            <a:avLst/>
          </a:prstGeom>
          <a:ln w="19050" cap="flat">
            <a:miter lim="800000"/>
            <a:tailEnd type="triangle"/>
          </a:ln>
        </p:spPr>
        <p:style>
          <a:lnRef idx="1">
            <a:schemeClr val="tx1"/>
          </a:lnRef>
          <a:fillRef idx="0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1B018AFE-9F8C-D518-93B6-0EDF7070CC10}"/>
              </a:ext>
            </a:extLst>
          </p:cNvPr>
          <p:cNvCxnSpPr>
            <a:cxnSpLocks/>
          </p:cNvCxnSpPr>
          <p:nvPr/>
        </p:nvCxnSpPr>
        <p:spPr>
          <a:xfrm>
            <a:off x="3537904" y="2469871"/>
            <a:ext cx="55497" cy="0"/>
          </a:xfrm>
          <a:prstGeom prst="straightConnector1">
            <a:avLst/>
          </a:prstGeom>
          <a:ln w="19050" cap="flat">
            <a:miter lim="800000"/>
            <a:tailEnd type="triangle"/>
          </a:ln>
        </p:spPr>
        <p:style>
          <a:lnRef idx="1">
            <a:schemeClr val="tx1"/>
          </a:lnRef>
          <a:fillRef idx="0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DA832B6D-C585-7AB7-A488-A78C85BE6815}"/>
              </a:ext>
            </a:extLst>
          </p:cNvPr>
          <p:cNvCxnSpPr>
            <a:cxnSpLocks/>
          </p:cNvCxnSpPr>
          <p:nvPr/>
        </p:nvCxnSpPr>
        <p:spPr>
          <a:xfrm>
            <a:off x="5286944" y="2469871"/>
            <a:ext cx="55497" cy="0"/>
          </a:xfrm>
          <a:prstGeom prst="straightConnector1">
            <a:avLst/>
          </a:prstGeom>
          <a:ln w="19050" cap="flat">
            <a:miter lim="800000"/>
            <a:tailEnd type="triangle"/>
          </a:ln>
        </p:spPr>
        <p:style>
          <a:lnRef idx="1">
            <a:schemeClr val="tx1"/>
          </a:lnRef>
          <a:fillRef idx="0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98790390-0357-C58B-B7C8-B34C62C5B36F}"/>
              </a:ext>
            </a:extLst>
          </p:cNvPr>
          <p:cNvCxnSpPr>
            <a:cxnSpLocks/>
          </p:cNvCxnSpPr>
          <p:nvPr/>
        </p:nvCxnSpPr>
        <p:spPr>
          <a:xfrm>
            <a:off x="2788770" y="1507179"/>
            <a:ext cx="55329" cy="0"/>
          </a:xfrm>
          <a:prstGeom prst="straightConnector1">
            <a:avLst/>
          </a:prstGeom>
          <a:ln w="19050" cap="flat">
            <a:miter lim="800000"/>
            <a:tailEnd type="triangle"/>
          </a:ln>
        </p:spPr>
        <p:style>
          <a:lnRef idx="1">
            <a:schemeClr val="tx1"/>
          </a:lnRef>
          <a:fillRef idx="0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A6A28400-24A7-6D5A-38A3-7D8051940ECA}"/>
              </a:ext>
            </a:extLst>
          </p:cNvPr>
          <p:cNvCxnSpPr>
            <a:cxnSpLocks/>
          </p:cNvCxnSpPr>
          <p:nvPr/>
        </p:nvCxnSpPr>
        <p:spPr>
          <a:xfrm>
            <a:off x="4622006" y="1507179"/>
            <a:ext cx="55329" cy="0"/>
          </a:xfrm>
          <a:prstGeom prst="straightConnector1">
            <a:avLst/>
          </a:prstGeom>
          <a:ln w="19050" cap="flat">
            <a:miter lim="800000"/>
            <a:tailEnd type="triangle"/>
          </a:ln>
        </p:spPr>
        <p:style>
          <a:lnRef idx="1">
            <a:schemeClr val="tx1"/>
          </a:lnRef>
          <a:fillRef idx="0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</p:cxn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057BB0DE-0E0F-A394-B6F4-D7B105FBD15F}"/>
              </a:ext>
            </a:extLst>
          </p:cNvPr>
          <p:cNvCxnSpPr>
            <a:cxnSpLocks/>
          </p:cNvCxnSpPr>
          <p:nvPr/>
        </p:nvCxnSpPr>
        <p:spPr>
          <a:xfrm>
            <a:off x="6212930" y="1978856"/>
            <a:ext cx="55497" cy="0"/>
          </a:xfrm>
          <a:prstGeom prst="straightConnector1">
            <a:avLst/>
          </a:prstGeom>
          <a:ln w="19050" cap="flat">
            <a:miter lim="800000"/>
            <a:tailEnd type="triangle"/>
          </a:ln>
        </p:spPr>
        <p:style>
          <a:lnRef idx="1">
            <a:schemeClr val="tx1"/>
          </a:lnRef>
          <a:fillRef idx="0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</p:cxn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7F3C1266-FFA1-A9E0-4F44-1DFC8E161102}"/>
              </a:ext>
            </a:extLst>
          </p:cNvPr>
          <p:cNvCxnSpPr>
            <a:stCxn id="29" idx="0"/>
          </p:cNvCxnSpPr>
          <p:nvPr/>
        </p:nvCxnSpPr>
        <p:spPr>
          <a:xfrm flipH="1" flipV="1">
            <a:off x="5745483" y="2153025"/>
            <a:ext cx="1010" cy="150327"/>
          </a:xfrm>
          <a:prstGeom prst="straightConnector1">
            <a:avLst/>
          </a:prstGeom>
          <a:ln w="12700" cap="flat">
            <a:miter lim="800000"/>
            <a:tailEnd type="triangle"/>
          </a:ln>
        </p:spPr>
        <p:style>
          <a:lnRef idx="1">
            <a:schemeClr val="tx1"/>
          </a:lnRef>
          <a:fillRef idx="0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</p:cxn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B2043938-81B9-BEEC-86C3-F498F1C0304C}"/>
              </a:ext>
            </a:extLst>
          </p:cNvPr>
          <p:cNvCxnSpPr>
            <a:cxnSpLocks/>
          </p:cNvCxnSpPr>
          <p:nvPr/>
        </p:nvCxnSpPr>
        <p:spPr>
          <a:xfrm>
            <a:off x="6307919" y="2153025"/>
            <a:ext cx="0" cy="1146186"/>
          </a:xfrm>
          <a:prstGeom prst="straightConnector1">
            <a:avLst/>
          </a:prstGeom>
          <a:ln w="12700" cap="flat">
            <a:miter lim="800000"/>
            <a:tailEnd type="triangle"/>
          </a:ln>
        </p:spPr>
        <p:style>
          <a:lnRef idx="1">
            <a:schemeClr val="tx1"/>
          </a:lnRef>
          <a:fillRef idx="0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</p:cxnSp>
      <p:cxnSp>
        <p:nvCxnSpPr>
          <p:cNvPr id="109" name="Elbow Connector 108">
            <a:extLst>
              <a:ext uri="{FF2B5EF4-FFF2-40B4-BE49-F238E27FC236}">
                <a16:creationId xmlns:a16="http://schemas.microsoft.com/office/drawing/2014/main" id="{E7F2AA66-E39D-8063-149D-99FC45FDE6BA}"/>
              </a:ext>
            </a:extLst>
          </p:cNvPr>
          <p:cNvCxnSpPr>
            <a:cxnSpLocks/>
            <a:stCxn id="35" idx="0"/>
            <a:endCxn id="30" idx="1"/>
          </p:cNvCxnSpPr>
          <p:nvPr/>
        </p:nvCxnSpPr>
        <p:spPr>
          <a:xfrm rot="5400000" flipH="1" flipV="1">
            <a:off x="6089644" y="2826234"/>
            <a:ext cx="825529" cy="120427"/>
          </a:xfrm>
          <a:prstGeom prst="bentConnector2">
            <a:avLst/>
          </a:prstGeom>
          <a:ln w="12700" cap="flat">
            <a:miter lim="800000"/>
            <a:tailEnd type="triangle"/>
          </a:ln>
        </p:spPr>
        <p:style>
          <a:lnRef idx="1">
            <a:schemeClr val="tx1"/>
          </a:lnRef>
          <a:fillRef idx="0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</p:cxn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295BC27E-25BF-8960-74E7-E3641A98422E}"/>
              </a:ext>
            </a:extLst>
          </p:cNvPr>
          <p:cNvCxnSpPr>
            <a:cxnSpLocks/>
          </p:cNvCxnSpPr>
          <p:nvPr/>
        </p:nvCxnSpPr>
        <p:spPr>
          <a:xfrm>
            <a:off x="7135052" y="2644012"/>
            <a:ext cx="11483" cy="1082438"/>
          </a:xfrm>
          <a:prstGeom prst="straightConnector1">
            <a:avLst/>
          </a:prstGeom>
          <a:ln w="12700" cap="flat">
            <a:miter lim="800000"/>
            <a:tailEnd type="triangle"/>
          </a:ln>
        </p:spPr>
        <p:style>
          <a:lnRef idx="1">
            <a:schemeClr val="tx1"/>
          </a:lnRef>
          <a:fillRef idx="0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9A9D1AA8-D0D8-5646-3AFF-853893F7FDA5}"/>
              </a:ext>
            </a:extLst>
          </p:cNvPr>
          <p:cNvCxnSpPr>
            <a:cxnSpLocks/>
          </p:cNvCxnSpPr>
          <p:nvPr/>
        </p:nvCxnSpPr>
        <p:spPr>
          <a:xfrm flipH="1" flipV="1">
            <a:off x="7750530" y="2687818"/>
            <a:ext cx="11525" cy="1040363"/>
          </a:xfrm>
          <a:prstGeom prst="straightConnector1">
            <a:avLst/>
          </a:prstGeom>
          <a:ln w="12700" cap="flat">
            <a:miter lim="800000"/>
            <a:tailEnd type="triangle"/>
          </a:ln>
        </p:spPr>
        <p:style>
          <a:lnRef idx="1">
            <a:schemeClr val="tx1"/>
          </a:lnRef>
          <a:fillRef idx="0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D9A28D4F-EEBF-4B7C-1D2D-FEFBD221B428}"/>
              </a:ext>
            </a:extLst>
          </p:cNvPr>
          <p:cNvCxnSpPr>
            <a:cxnSpLocks/>
          </p:cNvCxnSpPr>
          <p:nvPr/>
        </p:nvCxnSpPr>
        <p:spPr>
          <a:xfrm flipV="1">
            <a:off x="7762054" y="1686175"/>
            <a:ext cx="0" cy="466849"/>
          </a:xfrm>
          <a:prstGeom prst="straightConnector1">
            <a:avLst/>
          </a:prstGeom>
          <a:ln w="12700" cap="flat">
            <a:miter lim="800000"/>
            <a:tailEnd type="triangle"/>
          </a:ln>
        </p:spPr>
        <p:style>
          <a:lnRef idx="1">
            <a:schemeClr val="tx1"/>
          </a:lnRef>
          <a:fillRef idx="0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</p:cxn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E6947557-C85D-CF17-0611-86BCEE40B3F0}"/>
              </a:ext>
            </a:extLst>
          </p:cNvPr>
          <p:cNvCxnSpPr>
            <a:cxnSpLocks/>
          </p:cNvCxnSpPr>
          <p:nvPr/>
        </p:nvCxnSpPr>
        <p:spPr>
          <a:xfrm flipV="1">
            <a:off x="4219265" y="2644012"/>
            <a:ext cx="0" cy="102634"/>
          </a:xfrm>
          <a:prstGeom prst="straightConnector1">
            <a:avLst/>
          </a:prstGeom>
          <a:ln w="12700" cap="flat">
            <a:miter lim="800000"/>
            <a:tailEnd type="triangle"/>
          </a:ln>
        </p:spPr>
        <p:style>
          <a:lnRef idx="1">
            <a:schemeClr val="tx1"/>
          </a:lnRef>
          <a:fillRef idx="0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</p:cxnSp>
      <p:cxnSp>
        <p:nvCxnSpPr>
          <p:cNvPr id="119" name="Straight Arrow Connector 118">
            <a:extLst>
              <a:ext uri="{FF2B5EF4-FFF2-40B4-BE49-F238E27FC236}">
                <a16:creationId xmlns:a16="http://schemas.microsoft.com/office/drawing/2014/main" id="{FB1450B9-1590-A7D1-92C1-7BB1FAEBF033}"/>
              </a:ext>
            </a:extLst>
          </p:cNvPr>
          <p:cNvCxnSpPr>
            <a:endCxn id="18" idx="2"/>
          </p:cNvCxnSpPr>
          <p:nvPr/>
        </p:nvCxnSpPr>
        <p:spPr>
          <a:xfrm flipV="1">
            <a:off x="4219265" y="1687256"/>
            <a:ext cx="0" cy="616096"/>
          </a:xfrm>
          <a:prstGeom prst="straightConnector1">
            <a:avLst/>
          </a:prstGeom>
          <a:ln w="12700" cap="flat">
            <a:miter lim="800000"/>
            <a:tailEnd type="triangle"/>
          </a:ln>
        </p:spPr>
        <p:style>
          <a:lnRef idx="1">
            <a:schemeClr val="tx1"/>
          </a:lnRef>
          <a:fillRef idx="0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</p:cxnSp>
      <p:cxnSp>
        <p:nvCxnSpPr>
          <p:cNvPr id="123" name="Straight Arrow Connector 122">
            <a:extLst>
              <a:ext uri="{FF2B5EF4-FFF2-40B4-BE49-F238E27FC236}">
                <a16:creationId xmlns:a16="http://schemas.microsoft.com/office/drawing/2014/main" id="{26820D8E-928F-5754-BA1F-8EF72F600914}"/>
              </a:ext>
            </a:extLst>
          </p:cNvPr>
          <p:cNvCxnSpPr>
            <a:cxnSpLocks/>
          </p:cNvCxnSpPr>
          <p:nvPr/>
        </p:nvCxnSpPr>
        <p:spPr>
          <a:xfrm>
            <a:off x="4991117" y="2644012"/>
            <a:ext cx="0" cy="158668"/>
          </a:xfrm>
          <a:prstGeom prst="straightConnector1">
            <a:avLst/>
          </a:prstGeom>
          <a:ln w="12700" cap="flat">
            <a:miter lim="800000"/>
            <a:tailEnd type="triangle"/>
          </a:ln>
        </p:spPr>
        <p:style>
          <a:lnRef idx="1">
            <a:schemeClr val="tx1"/>
          </a:lnRef>
          <a:fillRef idx="0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</p:cxnSp>
      <p:cxnSp>
        <p:nvCxnSpPr>
          <p:cNvPr id="132" name="Straight Arrow Connector 131">
            <a:extLst>
              <a:ext uri="{FF2B5EF4-FFF2-40B4-BE49-F238E27FC236}">
                <a16:creationId xmlns:a16="http://schemas.microsoft.com/office/drawing/2014/main" id="{83408FDF-4224-D232-ECC1-2A6694063633}"/>
              </a:ext>
            </a:extLst>
          </p:cNvPr>
          <p:cNvCxnSpPr/>
          <p:nvPr/>
        </p:nvCxnSpPr>
        <p:spPr>
          <a:xfrm>
            <a:off x="8360206" y="2686945"/>
            <a:ext cx="0" cy="78885"/>
          </a:xfrm>
          <a:prstGeom prst="straightConnector1">
            <a:avLst/>
          </a:prstGeom>
          <a:ln w="19050" cap="flat">
            <a:miter lim="800000"/>
            <a:tailEnd type="triangle"/>
          </a:ln>
        </p:spPr>
        <p:style>
          <a:lnRef idx="1">
            <a:schemeClr val="tx1"/>
          </a:lnRef>
          <a:fillRef idx="0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</p:cxnSp>
      <p:cxnSp>
        <p:nvCxnSpPr>
          <p:cNvPr id="160" name="Straight Arrow Connector 159">
            <a:extLst>
              <a:ext uri="{FF2B5EF4-FFF2-40B4-BE49-F238E27FC236}">
                <a16:creationId xmlns:a16="http://schemas.microsoft.com/office/drawing/2014/main" id="{F1D7210F-739A-417B-D00D-6EC47B504F29}"/>
              </a:ext>
            </a:extLst>
          </p:cNvPr>
          <p:cNvCxnSpPr/>
          <p:nvPr/>
        </p:nvCxnSpPr>
        <p:spPr>
          <a:xfrm>
            <a:off x="4989818" y="1686175"/>
            <a:ext cx="0" cy="609552"/>
          </a:xfrm>
          <a:prstGeom prst="straightConnector1">
            <a:avLst/>
          </a:prstGeom>
          <a:ln w="12700" cap="flat">
            <a:miter lim="800000"/>
            <a:tailEnd type="triangle"/>
          </a:ln>
        </p:spPr>
        <p:style>
          <a:lnRef idx="1">
            <a:schemeClr val="tx1"/>
          </a:lnRef>
          <a:fillRef idx="0">
            <a:schemeClr val="accent1"/>
          </a:fillRef>
          <a:effectRef idx="0">
            <a:srgbClr val="00000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454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group of people sitting at a table looking at a computer&#10;&#10;Description automatically generated with low confidence">
            <a:extLst>
              <a:ext uri="{FF2B5EF4-FFF2-40B4-BE49-F238E27FC236}">
                <a16:creationId xmlns:a16="http://schemas.microsoft.com/office/drawing/2014/main" id="{93E010A6-92DD-BCA3-D691-8DC47EBB45F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l="60384" r="4409"/>
          <a:stretch/>
        </p:blipFill>
        <p:spPr>
          <a:xfrm>
            <a:off x="5927724" y="0"/>
            <a:ext cx="3216276" cy="51435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2BC0174-7A86-23EE-D651-AAEBFBB10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78" y="411480"/>
            <a:ext cx="5352714" cy="685800"/>
          </a:xfrm>
        </p:spPr>
        <p:txBody>
          <a:bodyPr/>
          <a:lstStyle/>
          <a:p>
            <a:r>
              <a:rPr lang="en-US" dirty="0"/>
              <a:t>Financial benefits for SPIRE</a:t>
            </a:r>
            <a:r>
              <a:rPr lang="en-US" baseline="30000" dirty="0"/>
              <a:t>™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Qualified Assessors and Companies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A416A3-5287-02D5-31AB-502F3ACBF6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80" y="1280158"/>
            <a:ext cx="4814569" cy="3254737"/>
          </a:xfr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dirty="0"/>
              <a:t>SPIRE</a:t>
            </a:r>
            <a:r>
              <a:rPr lang="en-US" baseline="30000" dirty="0"/>
              <a:t>™</a:t>
            </a:r>
            <a:r>
              <a:rPr lang="en-US" dirty="0"/>
              <a:t> assessments can be a lucrative addition to a professional’s array of services. </a:t>
            </a:r>
            <a:r>
              <a:rPr lang="en-US" b="1" dirty="0"/>
              <a:t>Here are standard costs for services for buildings in the United States:</a:t>
            </a:r>
          </a:p>
          <a:p>
            <a:r>
              <a:rPr lang="en-US" dirty="0"/>
              <a:t>Fewer than 250K square feet – $15,000</a:t>
            </a:r>
          </a:p>
          <a:p>
            <a:r>
              <a:rPr lang="en-US" dirty="0"/>
              <a:t>250K-500K square feet – $20,000</a:t>
            </a:r>
          </a:p>
          <a:p>
            <a:r>
              <a:rPr lang="en-US" dirty="0"/>
              <a:t>500K-1M square feet – $25,000</a:t>
            </a:r>
          </a:p>
          <a:p>
            <a:r>
              <a:rPr lang="en-US" dirty="0"/>
              <a:t>1M-2M square feet – $30,000</a:t>
            </a:r>
          </a:p>
          <a:p>
            <a:r>
              <a:rPr lang="en-US" dirty="0"/>
              <a:t>More than 2M and special-use venues: </a:t>
            </a:r>
            <a:br>
              <a:rPr lang="en-US" dirty="0"/>
            </a:br>
            <a:r>
              <a:rPr lang="en-US" dirty="0"/>
              <a:t>See UL Solutions for quote</a:t>
            </a:r>
          </a:p>
          <a:p>
            <a:pPr marL="0" indent="0">
              <a:buNone/>
            </a:pPr>
            <a:r>
              <a:rPr lang="en-US" dirty="0"/>
              <a:t>Discounts and region-specific pricing may apply.</a:t>
            </a:r>
            <a:br>
              <a:rPr lang="en-US" sz="1200" dirty="0"/>
            </a:br>
            <a:endParaRPr lang="en-US" sz="1200" dirty="0"/>
          </a:p>
          <a:p>
            <a:pPr>
              <a:spcBef>
                <a:spcPts val="300"/>
              </a:spcBef>
            </a:pPr>
            <a:endParaRPr lang="en-US" sz="12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769F84-B094-1999-907C-374185BC6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53A9-F313-624D-BF6F-1C4E70BAF06A}" type="slidenum">
              <a:rPr lang="en-US" smtClean="0"/>
              <a:t>18</a:t>
            </a:fld>
            <a:endParaRPr lang="en-US" dirty="0"/>
          </a:p>
        </p:txBody>
      </p:sp>
      <p:sp>
        <p:nvSpPr>
          <p:cNvPr id="10" name="Copyright">
            <a:extLst>
              <a:ext uri="{FF2B5EF4-FFF2-40B4-BE49-F238E27FC236}">
                <a16:creationId xmlns:a16="http://schemas.microsoft.com/office/drawing/2014/main" id="{9CCDD0F5-0DD0-CC92-8BDF-C00D161D8BF2}"/>
              </a:ext>
            </a:extLst>
          </p:cNvPr>
          <p:cNvSpPr txBox="1"/>
          <p:nvPr/>
        </p:nvSpPr>
        <p:spPr>
          <a:xfrm>
            <a:off x="8535438" y="0"/>
            <a:ext cx="595333" cy="251008"/>
          </a:xfrm>
          <a:prstGeom prst="rect">
            <a:avLst/>
          </a:prstGeom>
          <a:noFill/>
        </p:spPr>
        <p:txBody>
          <a:bodyPr wrap="none" lIns="90000" tIns="90000" rIns="90000" bIns="90000" rtlCol="0" anchor="t" anchorCtr="0">
            <a:spAutoFit/>
          </a:bodyPr>
          <a:lstStyle/>
          <a:p>
            <a:pPr algn="r">
              <a:buSzPct val="100000"/>
            </a:pPr>
            <a:r>
              <a:rPr lang="en-US" sz="450" dirty="0"/>
              <a:t>BE22CS188050</a:t>
            </a:r>
          </a:p>
        </p:txBody>
      </p:sp>
    </p:spTree>
    <p:extLst>
      <p:ext uri="{BB962C8B-B14F-4D97-AF65-F5344CB8AC3E}">
        <p14:creationId xmlns:p14="http://schemas.microsoft.com/office/powerpoint/2010/main" val="157412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2BC0174-7A86-23EE-D651-AAEBFBB10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78" y="411480"/>
            <a:ext cx="4814572" cy="685800"/>
          </a:xfrm>
        </p:spPr>
        <p:txBody>
          <a:bodyPr/>
          <a:lstStyle/>
          <a:p>
            <a:r>
              <a:rPr lang="en-US" sz="2000" dirty="0"/>
              <a:t>Financial impacts for SPIRE</a:t>
            </a:r>
            <a:r>
              <a:rPr lang="en-US" sz="2000" baseline="30000" dirty="0"/>
              <a:t>™</a:t>
            </a:r>
            <a:r>
              <a:rPr lang="en-US" sz="2000" dirty="0"/>
              <a:t> </a:t>
            </a:r>
            <a:br>
              <a:rPr lang="en-US" sz="2000" dirty="0"/>
            </a:br>
            <a:r>
              <a:rPr lang="en-US" sz="2000" dirty="0"/>
              <a:t>Qualified Assessors and Companies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A416A3-5287-02D5-31AB-502F3ACBF6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80" y="1299081"/>
            <a:ext cx="4814569" cy="3277820"/>
          </a:xfr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b="1" dirty="0"/>
              <a:t>We have designed the program to be cost-effective for professionals, while maintaining high quality. </a:t>
            </a:r>
          </a:p>
          <a:p>
            <a:r>
              <a:rPr lang="en-US" dirty="0"/>
              <a:t>Sample of fees for U.S. assessors:</a:t>
            </a:r>
          </a:p>
          <a:p>
            <a:r>
              <a:rPr lang="en-US" dirty="0"/>
              <a:t>Onboarding fees – complimentary</a:t>
            </a:r>
          </a:p>
          <a:p>
            <a:r>
              <a:rPr lang="en-US" dirty="0"/>
              <a:t>Initial training and examination fees – $2,500 </a:t>
            </a:r>
            <a:br>
              <a:rPr lang="en-US" dirty="0"/>
            </a:br>
            <a:r>
              <a:rPr lang="en-US" dirty="0"/>
              <a:t>per assessor</a:t>
            </a:r>
          </a:p>
          <a:p>
            <a:r>
              <a:rPr lang="en-US" dirty="0"/>
              <a:t>Re-qualification training and examination fees (every two years) – $1,500 per assessor</a:t>
            </a:r>
          </a:p>
          <a:p>
            <a:r>
              <a:rPr lang="en-US" dirty="0"/>
              <a:t>Annual subscription fee for adding company and assessor names in our website/qualified company </a:t>
            </a:r>
            <a:br>
              <a:rPr lang="en-US" dirty="0"/>
            </a:br>
            <a:r>
              <a:rPr lang="en-US" dirty="0"/>
              <a:t>database – $5,000</a:t>
            </a:r>
          </a:p>
          <a:p>
            <a:pPr marL="0" indent="0">
              <a:buNone/>
            </a:pPr>
            <a:r>
              <a:rPr lang="en-US" dirty="0"/>
              <a:t>Discounts may apply.</a:t>
            </a:r>
          </a:p>
        </p:txBody>
      </p:sp>
      <p:pic>
        <p:nvPicPr>
          <p:cNvPr id="11" name="Picture Placeholder 10" descr="Background pattern&#10;&#10;Description automatically generated">
            <a:extLst>
              <a:ext uri="{FF2B5EF4-FFF2-40B4-BE49-F238E27FC236}">
                <a16:creationId xmlns:a16="http://schemas.microsoft.com/office/drawing/2014/main" id="{CD4C8324-23D7-37C3-3A72-DDE7130EA90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l="38703" r="26090"/>
          <a:stretch/>
        </p:blipFill>
        <p:spPr>
          <a:xfrm>
            <a:off x="5927723" y="0"/>
            <a:ext cx="3216277" cy="514350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769F84-B094-1999-907C-374185BC6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53A9-F313-624D-BF6F-1C4E70BAF06A}" type="slidenum">
              <a:rPr lang="en-US" smtClean="0">
                <a:solidFill>
                  <a:schemeClr val="bg1"/>
                </a:solidFill>
              </a:rPr>
              <a:t>19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Copyright">
            <a:extLst>
              <a:ext uri="{FF2B5EF4-FFF2-40B4-BE49-F238E27FC236}">
                <a16:creationId xmlns:a16="http://schemas.microsoft.com/office/drawing/2014/main" id="{9CCDD0F5-0DD0-CC92-8BDF-C00D161D8BF2}"/>
              </a:ext>
            </a:extLst>
          </p:cNvPr>
          <p:cNvSpPr txBox="1"/>
          <p:nvPr/>
        </p:nvSpPr>
        <p:spPr>
          <a:xfrm>
            <a:off x="8535438" y="0"/>
            <a:ext cx="595333" cy="251008"/>
          </a:xfrm>
          <a:prstGeom prst="rect">
            <a:avLst/>
          </a:prstGeom>
          <a:noFill/>
        </p:spPr>
        <p:txBody>
          <a:bodyPr wrap="none" lIns="90000" tIns="90000" rIns="90000" bIns="90000" rtlCol="0" anchor="t" anchorCtr="0">
            <a:spAutoFit/>
          </a:bodyPr>
          <a:lstStyle/>
          <a:p>
            <a:pPr algn="r">
              <a:buSzPct val="100000"/>
            </a:pPr>
            <a:r>
              <a:rPr lang="en-US" sz="450" dirty="0">
                <a:solidFill>
                  <a:schemeClr val="bg1"/>
                </a:solidFill>
              </a:rPr>
              <a:t>BE22CS188050</a:t>
            </a:r>
          </a:p>
        </p:txBody>
      </p:sp>
    </p:spTree>
    <p:extLst>
      <p:ext uri="{BB962C8B-B14F-4D97-AF65-F5344CB8AC3E}">
        <p14:creationId xmlns:p14="http://schemas.microsoft.com/office/powerpoint/2010/main" val="89525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1">
            <a:extLst>
              <a:ext uri="{FF2B5EF4-FFF2-40B4-BE49-F238E27FC236}">
                <a16:creationId xmlns:a16="http://schemas.microsoft.com/office/drawing/2014/main" id="{431D700A-98FB-FC79-03D1-88BA3ECAF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411480"/>
            <a:ext cx="5516245" cy="334954"/>
          </a:xfrm>
        </p:spPr>
        <p:txBody>
          <a:bodyPr/>
          <a:lstStyle/>
          <a:p>
            <a:r>
              <a:rPr lang="en-US" sz="2400" cap="none" dirty="0"/>
              <a:t>Smart buildings on the rise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080F15-3DA2-2BA1-C4A8-0975CC5DEC8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1163" y="2079812"/>
            <a:ext cx="2715768" cy="227552"/>
          </a:xfrm>
        </p:spPr>
        <p:txBody>
          <a:bodyPr/>
          <a:lstStyle/>
          <a:p>
            <a:r>
              <a:rPr lang="en-US" sz="1400" dirty="0"/>
              <a:t>Our view of smart buildings</a:t>
            </a:r>
          </a:p>
          <a:p>
            <a:endParaRPr lang="en-US" sz="1400" dirty="0"/>
          </a:p>
        </p:txBody>
      </p:sp>
      <p:sp>
        <p:nvSpPr>
          <p:cNvPr id="28" name="Content Placeholder 3">
            <a:extLst>
              <a:ext uri="{FF2B5EF4-FFF2-40B4-BE49-F238E27FC236}">
                <a16:creationId xmlns:a16="http://schemas.microsoft.com/office/drawing/2014/main" id="{03EBDD01-F38B-5B66-4FB8-5DA1550353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479" y="2415094"/>
            <a:ext cx="2712721" cy="1577666"/>
          </a:xfrm>
        </p:spPr>
        <p:txBody>
          <a:bodyPr/>
          <a:lstStyle/>
          <a:p>
            <a:pPr marL="136800" indent="-136800">
              <a:buFont typeface="Arial" panose="020B0604020202020204" pitchFamily="34" charset="0"/>
              <a:buChar char="•"/>
            </a:pPr>
            <a:r>
              <a:rPr lang="en-US" sz="1200" dirty="0"/>
              <a:t>Connected ecosystems can increase occupant satisfaction, long-term </a:t>
            </a:r>
            <a:br>
              <a:rPr lang="en-US" sz="1200" dirty="0"/>
            </a:br>
            <a:r>
              <a:rPr lang="en-US" sz="1200" dirty="0"/>
              <a:t>asset value and sustainability claims by managing, mitigating and monitoring risk</a:t>
            </a:r>
          </a:p>
          <a:p>
            <a:pPr marL="136800" indent="-136800">
              <a:buFont typeface="Arial" panose="020B0604020202020204" pitchFamily="34" charset="0"/>
              <a:buChar char="•"/>
            </a:pPr>
            <a:r>
              <a:rPr lang="en-US" sz="1200" dirty="0"/>
              <a:t>Power/Energy, Health and </a:t>
            </a:r>
            <a:br>
              <a:rPr lang="en-US" sz="1200" dirty="0"/>
            </a:br>
            <a:r>
              <a:rPr lang="en-US" sz="1200" dirty="0"/>
              <a:t>Well-Being, Safety, Connectivity, Cybersecurity, Sustainability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5D22DC-C6E6-D9A5-85A0-F4F0B7F543E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1400" dirty="0"/>
              <a:t>Drivers for demand </a:t>
            </a:r>
          </a:p>
          <a:p>
            <a:endParaRPr lang="en-US" sz="1400" dirty="0"/>
          </a:p>
        </p:txBody>
      </p:sp>
      <p:sp>
        <p:nvSpPr>
          <p:cNvPr id="29" name="Content Placeholder 5">
            <a:extLst>
              <a:ext uri="{FF2B5EF4-FFF2-40B4-BE49-F238E27FC236}">
                <a16:creationId xmlns:a16="http://schemas.microsoft.com/office/drawing/2014/main" id="{E6C577E7-FB25-FCC1-1B0D-DD210923E6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14116" y="2415094"/>
            <a:ext cx="2715768" cy="1227289"/>
          </a:xfrm>
        </p:spPr>
        <p:txBody>
          <a:bodyPr/>
          <a:lstStyle/>
          <a:p>
            <a:pPr marL="136800" indent="-136800">
              <a:buFont typeface="Arial" panose="020B0604020202020204" pitchFamily="34" charset="0"/>
              <a:buChar char="•"/>
            </a:pPr>
            <a:r>
              <a:rPr lang="en-US" sz="1200" dirty="0"/>
              <a:t>Climate change - Buildings are responsible for 39% of CO2 emissions and consume 36% of the world’s energy</a:t>
            </a:r>
            <a:r>
              <a:rPr lang="en-US" sz="1200" baseline="30000" dirty="0"/>
              <a:t>1</a:t>
            </a:r>
          </a:p>
          <a:p>
            <a:pPr marL="136800" indent="-136800">
              <a:buFont typeface="Arial" panose="020B0604020202020204" pitchFamily="34" charset="0"/>
              <a:buChar char="•"/>
            </a:pPr>
            <a:r>
              <a:rPr lang="en-US" sz="1200" dirty="0"/>
              <a:t>Tenant requirements – Connectivity needs are significant and growing</a:t>
            </a:r>
          </a:p>
          <a:p>
            <a:endParaRPr lang="en-US" dirty="0" err="1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C700D87-6051-BAEC-5CE7-BEB43EBD401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sz="1400" dirty="0"/>
              <a:t>Financial benefits </a:t>
            </a:r>
          </a:p>
          <a:p>
            <a:endParaRPr lang="en-US" sz="1400" dirty="0"/>
          </a:p>
        </p:txBody>
      </p:sp>
      <p:sp>
        <p:nvSpPr>
          <p:cNvPr id="30" name="Content Placeholder 7">
            <a:extLst>
              <a:ext uri="{FF2B5EF4-FFF2-40B4-BE49-F238E27FC236}">
                <a16:creationId xmlns:a16="http://schemas.microsoft.com/office/drawing/2014/main" id="{BA7322B9-4A21-8508-7664-63A6B9CFE750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016117" y="2415094"/>
            <a:ext cx="2715768" cy="1157844"/>
          </a:xfrm>
        </p:spPr>
        <p:txBody>
          <a:bodyPr/>
          <a:lstStyle/>
          <a:p>
            <a:pPr marL="136800" indent="-136800">
              <a:buFont typeface="Arial" panose="020B0604020202020204" pitchFamily="34" charset="0"/>
              <a:buChar char="•"/>
            </a:pPr>
            <a:r>
              <a:rPr lang="en-US" sz="1200" dirty="0"/>
              <a:t>11.8% higher lease value and 5% </a:t>
            </a:r>
            <a:br>
              <a:rPr lang="en-US" sz="1200" dirty="0"/>
            </a:br>
            <a:r>
              <a:rPr lang="en-US" sz="1200" dirty="0"/>
              <a:t>to 35% higher sales value</a:t>
            </a:r>
            <a:r>
              <a:rPr lang="en-US" sz="1200" baseline="30000" dirty="0"/>
              <a:t>2</a:t>
            </a:r>
            <a:r>
              <a:rPr lang="en-US" sz="1200" dirty="0"/>
              <a:t> </a:t>
            </a:r>
          </a:p>
          <a:p>
            <a:pPr marL="136800" indent="-136800">
              <a:buFont typeface="Arial" panose="020B0604020202020204" pitchFamily="34" charset="0"/>
              <a:buChar char="•"/>
            </a:pPr>
            <a:r>
              <a:rPr lang="en-US" sz="1200" dirty="0"/>
              <a:t>37% higher rent</a:t>
            </a:r>
            <a:r>
              <a:rPr lang="en-US" sz="1200" baseline="30000" dirty="0"/>
              <a:t>3</a:t>
            </a:r>
            <a:r>
              <a:rPr lang="en-US" sz="1200" dirty="0"/>
              <a:t> </a:t>
            </a:r>
          </a:p>
          <a:p>
            <a:pPr marL="136800" indent="-136800">
              <a:buFont typeface="Arial" panose="020B0604020202020204" pitchFamily="34" charset="0"/>
              <a:buChar char="•"/>
            </a:pPr>
            <a:r>
              <a:rPr lang="en-US" sz="1200" dirty="0"/>
              <a:t>Total market of $109 billion (USD) globally by 2026</a:t>
            </a:r>
            <a:r>
              <a:rPr lang="en-US" sz="1200" baseline="30000" dirty="0"/>
              <a:t>4</a:t>
            </a:r>
            <a:r>
              <a:rPr lang="en-US" sz="1200" dirty="0"/>
              <a:t> </a:t>
            </a:r>
          </a:p>
          <a:p>
            <a:endParaRPr lang="en-US" dirty="0" err="1"/>
          </a:p>
        </p:txBody>
      </p:sp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4FD388B1-6997-8F18-EFF6-8C7D8D152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53A9-F313-624D-BF6F-1C4E70BAF06A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C301CF1-86CE-AC6F-56D1-2F3F57AF1A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8486" y="1005983"/>
            <a:ext cx="1130792" cy="1130792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4BCECF7A-31FA-1B87-EF34-1B951462BE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53498" y="1222396"/>
            <a:ext cx="694602" cy="694602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97FC4A1B-E6C1-DFFA-937F-8062B0A778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957023" y="1222397"/>
            <a:ext cx="694602" cy="694602"/>
          </a:xfrm>
          <a:prstGeom prst="rect">
            <a:avLst/>
          </a:prstGeom>
        </p:spPr>
      </p:pic>
      <p:sp>
        <p:nvSpPr>
          <p:cNvPr id="19" name="Copyright">
            <a:extLst>
              <a:ext uri="{FF2B5EF4-FFF2-40B4-BE49-F238E27FC236}">
                <a16:creationId xmlns:a16="http://schemas.microsoft.com/office/drawing/2014/main" id="{3E00865F-90AC-D2B3-A05E-4852217D70F4}"/>
              </a:ext>
            </a:extLst>
          </p:cNvPr>
          <p:cNvSpPr txBox="1"/>
          <p:nvPr/>
        </p:nvSpPr>
        <p:spPr>
          <a:xfrm>
            <a:off x="8535438" y="0"/>
            <a:ext cx="595333" cy="251008"/>
          </a:xfrm>
          <a:prstGeom prst="rect">
            <a:avLst/>
          </a:prstGeom>
          <a:noFill/>
        </p:spPr>
        <p:txBody>
          <a:bodyPr wrap="none" lIns="90000" tIns="90000" rIns="90000" bIns="90000" rtlCol="0" anchor="t" anchorCtr="0">
            <a:spAutoFit/>
          </a:bodyPr>
          <a:lstStyle/>
          <a:p>
            <a:pPr algn="r">
              <a:buSzPct val="100000"/>
            </a:pPr>
            <a:r>
              <a:rPr lang="en-US" sz="450" dirty="0"/>
              <a:t>BE22CS188050</a:t>
            </a:r>
          </a:p>
        </p:txBody>
      </p:sp>
      <p:sp>
        <p:nvSpPr>
          <p:cNvPr id="4" name="Footnotes">
            <a:extLst>
              <a:ext uri="{FF2B5EF4-FFF2-40B4-BE49-F238E27FC236}">
                <a16:creationId xmlns:a16="http://schemas.microsoft.com/office/drawing/2014/main" id="{D1AB31B0-D952-2552-F7A8-2D8A4047B155}"/>
              </a:ext>
            </a:extLst>
          </p:cNvPr>
          <p:cNvSpPr txBox="1"/>
          <p:nvPr/>
        </p:nvSpPr>
        <p:spPr>
          <a:xfrm>
            <a:off x="411163" y="4144710"/>
            <a:ext cx="9015230" cy="521766"/>
          </a:xfrm>
          <a:prstGeom prst="rect">
            <a:avLst/>
          </a:prstGeom>
          <a:noFill/>
        </p:spPr>
        <p:txBody>
          <a:bodyPr wrap="square" lIns="0" tIns="0" rIns="0" bIns="90000" rtlCol="0" anchor="b" anchorCtr="0">
            <a:spAutoFit/>
          </a:bodyPr>
          <a:lstStyle/>
          <a:p>
            <a:pPr>
              <a:lnSpc>
                <a:spcPct val="100000"/>
              </a:lnSpc>
              <a:buSzPct val="100000"/>
            </a:pPr>
            <a:r>
              <a:rPr lang="en-US" sz="700" baseline="30000" dirty="0"/>
              <a:t>1</a:t>
            </a:r>
            <a:r>
              <a:rPr lang="en-US" sz="700" dirty="0"/>
              <a:t> Global Status Report 2017, Word Green Building Council, </a:t>
            </a:r>
            <a:r>
              <a:rPr lang="en-US" sz="700" dirty="0" err="1"/>
              <a:t>worldgbc.org</a:t>
            </a:r>
            <a:r>
              <a:rPr lang="en-US" sz="700" dirty="0"/>
              <a:t>. </a:t>
            </a:r>
            <a:br>
              <a:rPr lang="en-US" sz="700" dirty="0"/>
            </a:br>
            <a:r>
              <a:rPr lang="en-US" sz="700" baseline="30000" dirty="0"/>
              <a:t>2</a:t>
            </a:r>
            <a:r>
              <a:rPr lang="en-US" sz="700" dirty="0"/>
              <a:t> Macroeconomic and Other Benefits of Energy Efficiency, 2016, European Commission, </a:t>
            </a:r>
            <a:r>
              <a:rPr lang="en-US" sz="700" dirty="0">
                <a:hlinkClick r:id="rId8"/>
              </a:rPr>
              <a:t>https://</a:t>
            </a:r>
            <a:r>
              <a:rPr lang="en-US" sz="700" dirty="0" err="1">
                <a:hlinkClick r:id="rId8"/>
              </a:rPr>
              <a:t>ec.europa.eu</a:t>
            </a:r>
            <a:r>
              <a:rPr lang="en-US" sz="700" dirty="0">
                <a:hlinkClick r:id="rId8"/>
              </a:rPr>
              <a:t>/energy/sites/</a:t>
            </a:r>
            <a:r>
              <a:rPr lang="en-US" sz="700" dirty="0" err="1">
                <a:hlinkClick r:id="rId8"/>
              </a:rPr>
              <a:t>ener</a:t>
            </a:r>
            <a:r>
              <a:rPr lang="en-US" sz="700" dirty="0">
                <a:hlinkClick r:id="rId8"/>
              </a:rPr>
              <a:t>/files/documents/final_report_v4_final.pdf</a:t>
            </a:r>
            <a:endParaRPr lang="en-US" sz="700" dirty="0"/>
          </a:p>
          <a:p>
            <a:pPr>
              <a:lnSpc>
                <a:spcPct val="100000"/>
              </a:lnSpc>
              <a:buSzPct val="100000"/>
            </a:pPr>
            <a:r>
              <a:rPr lang="en-US" sz="700" baseline="30000" dirty="0"/>
              <a:t>3 </a:t>
            </a:r>
            <a:r>
              <a:rPr lang="en-US" sz="700" dirty="0"/>
              <a:t>The Incremental Value of Smart Buildings Upon Effective Rents and Transaction Prices, MIT Center for Real Estate, 2018, </a:t>
            </a:r>
            <a:r>
              <a:rPr lang="en-US" sz="700" dirty="0">
                <a:hlinkClick r:id="rId9"/>
              </a:rPr>
              <a:t>https://naiopma.files.wordpress.com/2018/09/alfredo-keitaro-bando-hano.pdf</a:t>
            </a:r>
            <a:endParaRPr lang="en-US" sz="700" dirty="0"/>
          </a:p>
          <a:p>
            <a:pPr>
              <a:lnSpc>
                <a:spcPct val="100000"/>
              </a:lnSpc>
              <a:buSzPct val="100000"/>
            </a:pPr>
            <a:r>
              <a:rPr lang="en-US" sz="700" baseline="30000" dirty="0"/>
              <a:t>4</a:t>
            </a:r>
            <a:r>
              <a:rPr lang="en-US" sz="700" dirty="0"/>
              <a:t> Smart Building Market Size, Share, Growth Trends (20021-2028), Fortune, </a:t>
            </a:r>
            <a:r>
              <a:rPr lang="en-US" sz="700" dirty="0">
                <a:hlinkClick r:id="rId10"/>
              </a:rPr>
              <a:t>fortunebusinessinsights.com</a:t>
            </a:r>
            <a:r>
              <a:rPr lang="en-US" sz="7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172278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person looking at the phone&#10;&#10;Description automatically generated with medium confidence">
            <a:extLst>
              <a:ext uri="{FF2B5EF4-FFF2-40B4-BE49-F238E27FC236}">
                <a16:creationId xmlns:a16="http://schemas.microsoft.com/office/drawing/2014/main" id="{943F47BC-FB57-08C3-3636-6C36C7A74FE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l="11995" r="33173"/>
          <a:stretch/>
        </p:blipFill>
        <p:spPr>
          <a:xfrm>
            <a:off x="4918201" y="0"/>
            <a:ext cx="4225799" cy="51435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2BC0174-7A86-23EE-D651-AAEBFBB10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411480"/>
            <a:ext cx="4204970" cy="700144"/>
          </a:xfrm>
        </p:spPr>
        <p:txBody>
          <a:bodyPr/>
          <a:lstStyle/>
          <a:p>
            <a:r>
              <a:rPr lang="en-US" dirty="0"/>
              <a:t>Get Started</a:t>
            </a:r>
            <a:br>
              <a:rPr lang="en-US" dirty="0"/>
            </a:br>
            <a:endParaRPr lang="en-US" sz="1800" b="0" dirty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2ED57AF3-3BAB-6E97-0EA1-20689606BD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80" y="1280158"/>
            <a:ext cx="4204970" cy="2916183"/>
          </a:xfr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dirty="0"/>
              <a:t>Please complete this online form to begin your registration process.</a:t>
            </a:r>
            <a:br>
              <a:rPr lang="en-US" dirty="0"/>
            </a:br>
            <a:br>
              <a:rPr lang="en-US" dirty="0"/>
            </a:br>
            <a:r>
              <a:rPr lang="en-US" b="1" dirty="0"/>
              <a:t>Fields should include:</a:t>
            </a:r>
            <a:br>
              <a:rPr lang="en-US" dirty="0"/>
            </a:br>
            <a:r>
              <a:rPr lang="en-US" sz="1200" dirty="0"/>
              <a:t>Company name:</a:t>
            </a:r>
          </a:p>
          <a:p>
            <a:pPr marL="0" indent="0">
              <a:buNone/>
            </a:pPr>
            <a:r>
              <a:rPr lang="en-US" sz="1200" dirty="0"/>
              <a:t>Company address:</a:t>
            </a:r>
          </a:p>
          <a:p>
            <a:pPr marL="0" indent="0">
              <a:buNone/>
            </a:pPr>
            <a:r>
              <a:rPr lang="en-US" sz="1200" dirty="0"/>
              <a:t>Website address: </a:t>
            </a:r>
          </a:p>
          <a:p>
            <a:pPr marL="0" indent="0">
              <a:buNone/>
            </a:pPr>
            <a:r>
              <a:rPr lang="en-US" sz="1200" dirty="0"/>
              <a:t>Services provided (multiple choice): System integrator, design consulting, architectural and engineering, construction, OEM</a:t>
            </a:r>
          </a:p>
          <a:p>
            <a:pPr marL="0" indent="0">
              <a:buNone/>
            </a:pPr>
            <a:r>
              <a:rPr lang="en-US" sz="1200" dirty="0"/>
              <a:t>Number of employees: 0-25, 26-100, 101-250, 251+</a:t>
            </a:r>
          </a:p>
          <a:p>
            <a:pPr marL="0" indent="0">
              <a:buNone/>
            </a:pPr>
            <a:r>
              <a:rPr lang="en-US" sz="1200" dirty="0"/>
              <a:t>Contact information: First name, Last name, Business phone number, Business email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769F84-B094-1999-907C-374185BC6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53A9-F313-624D-BF6F-1C4E70BAF06A}" type="slidenum">
              <a:rPr lang="en-US" smtClean="0">
                <a:solidFill>
                  <a:schemeClr val="tx1"/>
                </a:solidFill>
              </a:rPr>
              <a:t>20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Copyright">
            <a:extLst>
              <a:ext uri="{FF2B5EF4-FFF2-40B4-BE49-F238E27FC236}">
                <a16:creationId xmlns:a16="http://schemas.microsoft.com/office/drawing/2014/main" id="{CD992A6A-D3FA-1797-37D1-E0F41130FD06}"/>
              </a:ext>
            </a:extLst>
          </p:cNvPr>
          <p:cNvSpPr txBox="1"/>
          <p:nvPr/>
        </p:nvSpPr>
        <p:spPr>
          <a:xfrm>
            <a:off x="8535438" y="0"/>
            <a:ext cx="595333" cy="251008"/>
          </a:xfrm>
          <a:prstGeom prst="rect">
            <a:avLst/>
          </a:prstGeom>
          <a:noFill/>
        </p:spPr>
        <p:txBody>
          <a:bodyPr wrap="none" lIns="90000" tIns="90000" rIns="90000" bIns="90000" rtlCol="0" anchor="t" anchorCtr="0">
            <a:spAutoFit/>
          </a:bodyPr>
          <a:lstStyle/>
          <a:p>
            <a:pPr algn="r">
              <a:buSzPct val="100000"/>
            </a:pPr>
            <a:r>
              <a:rPr lang="en-US" sz="450" dirty="0"/>
              <a:t>BE22CS188050</a:t>
            </a:r>
          </a:p>
        </p:txBody>
      </p:sp>
    </p:spTree>
    <p:extLst>
      <p:ext uri="{BB962C8B-B14F-4D97-AF65-F5344CB8AC3E}">
        <p14:creationId xmlns:p14="http://schemas.microsoft.com/office/powerpoint/2010/main" val="21721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pyright">
            <a:extLst>
              <a:ext uri="{FF2B5EF4-FFF2-40B4-BE49-F238E27FC236}">
                <a16:creationId xmlns:a16="http://schemas.microsoft.com/office/drawing/2014/main" id="{CC7CD671-13D6-9E8E-A0EE-31A6F71956C8}"/>
              </a:ext>
            </a:extLst>
          </p:cNvPr>
          <p:cNvSpPr txBox="1"/>
          <p:nvPr/>
        </p:nvSpPr>
        <p:spPr>
          <a:xfrm>
            <a:off x="8535438" y="0"/>
            <a:ext cx="595333" cy="251008"/>
          </a:xfrm>
          <a:prstGeom prst="rect">
            <a:avLst/>
          </a:prstGeom>
          <a:noFill/>
        </p:spPr>
        <p:txBody>
          <a:bodyPr wrap="none" lIns="90000" tIns="90000" rIns="90000" bIns="90000" rtlCol="0" anchor="t" anchorCtr="0">
            <a:spAutoFit/>
          </a:bodyPr>
          <a:lstStyle/>
          <a:p>
            <a:pPr algn="r">
              <a:buSzPct val="100000"/>
            </a:pPr>
            <a:r>
              <a:rPr lang="en-US" sz="450" dirty="0"/>
              <a:t>BE22CS188050</a:t>
            </a:r>
          </a:p>
        </p:txBody>
      </p:sp>
      <p:pic>
        <p:nvPicPr>
          <p:cNvPr id="4" name="Picture 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5A633D93-8C0E-0E67-6F75-72504ADD79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9575" y="4604787"/>
            <a:ext cx="725565" cy="347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205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picture containing building, building material&#10;&#10;Description automatically generated">
            <a:extLst>
              <a:ext uri="{FF2B5EF4-FFF2-40B4-BE49-F238E27FC236}">
                <a16:creationId xmlns:a16="http://schemas.microsoft.com/office/drawing/2014/main" id="{AB613360-C8D8-4B75-637C-F1AB855B18B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l="32363" r="21379"/>
          <a:stretch/>
        </p:blipFill>
        <p:spPr>
          <a:xfrm>
            <a:off x="4918202" y="0"/>
            <a:ext cx="4225798" cy="51435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2BC0174-7A86-23EE-D651-AAEBFBB10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411480"/>
            <a:ext cx="3169208" cy="685800"/>
          </a:xfrm>
        </p:spPr>
        <p:txBody>
          <a:bodyPr/>
          <a:lstStyle/>
          <a:p>
            <a:r>
              <a:rPr lang="en-US" dirty="0"/>
              <a:t>Introducing SPIRE</a:t>
            </a:r>
            <a:r>
              <a:rPr lang="en-US" baseline="30000" dirty="0"/>
              <a:t>™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A416A3-5287-02D5-31AB-502F3ACBF6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81" y="1280158"/>
            <a:ext cx="3503294" cy="1854354"/>
          </a:xfrm>
        </p:spPr>
        <p:txBody>
          <a:bodyPr wrap="square">
            <a:spAutoFit/>
          </a:bodyPr>
          <a:lstStyle/>
          <a:p>
            <a:r>
              <a:rPr lang="en-US" dirty="0"/>
              <a:t>The world’s first comprehensive smart building assessment and rating program</a:t>
            </a:r>
          </a:p>
          <a:p>
            <a:r>
              <a:rPr lang="en-US" dirty="0"/>
              <a:t>Analyzes performance holistically across </a:t>
            </a:r>
            <a:br>
              <a:rPr lang="en-US" dirty="0"/>
            </a:br>
            <a:r>
              <a:rPr lang="en-US" dirty="0"/>
              <a:t>a curated framework</a:t>
            </a:r>
          </a:p>
          <a:p>
            <a:r>
              <a:rPr lang="en-US" dirty="0"/>
              <a:t>Results in actionable benchmarks and </a:t>
            </a:r>
            <a:br>
              <a:rPr lang="en-US" dirty="0"/>
            </a:br>
            <a:r>
              <a:rPr lang="en-US" dirty="0"/>
              <a:t>a marketable star rating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769F84-B094-1999-907C-374185BC6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53A9-F313-624D-BF6F-1C4E70BAF06A}" type="slidenum">
              <a:rPr lang="en-US" smtClean="0">
                <a:solidFill>
                  <a:schemeClr val="bg2"/>
                </a:solidFill>
              </a:rPr>
              <a:t>3</a:t>
            </a:fld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0" name="Copyright">
            <a:extLst>
              <a:ext uri="{FF2B5EF4-FFF2-40B4-BE49-F238E27FC236}">
                <a16:creationId xmlns:a16="http://schemas.microsoft.com/office/drawing/2014/main" id="{D62FBC15-849C-2583-E355-0F7E49B52DCF}"/>
              </a:ext>
            </a:extLst>
          </p:cNvPr>
          <p:cNvSpPr txBox="1"/>
          <p:nvPr/>
        </p:nvSpPr>
        <p:spPr>
          <a:xfrm>
            <a:off x="8535438" y="0"/>
            <a:ext cx="595333" cy="251008"/>
          </a:xfrm>
          <a:prstGeom prst="rect">
            <a:avLst/>
          </a:prstGeom>
          <a:noFill/>
        </p:spPr>
        <p:txBody>
          <a:bodyPr wrap="none" lIns="90000" tIns="90000" rIns="90000" bIns="90000" rtlCol="0" anchor="t" anchorCtr="0">
            <a:spAutoFit/>
          </a:bodyPr>
          <a:lstStyle/>
          <a:p>
            <a:pPr algn="r">
              <a:buSzPct val="100000"/>
            </a:pPr>
            <a:r>
              <a:rPr lang="en-US" sz="450" dirty="0">
                <a:solidFill>
                  <a:schemeClr val="bg2"/>
                </a:solidFill>
              </a:rPr>
              <a:t>BE22CS188050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FD4E6C2-1A5D-E5CA-307D-611603D69E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" y="2970900"/>
            <a:ext cx="980185" cy="156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59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6364A52-B850-784F-D370-3407EE644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411480"/>
            <a:ext cx="8321358" cy="685800"/>
          </a:xfrm>
        </p:spPr>
        <p:txBody>
          <a:bodyPr/>
          <a:lstStyle/>
          <a:p>
            <a:r>
              <a:rPr lang="en-US" dirty="0"/>
              <a:t>Holistic performance assessment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FE8DFE-CBB3-04EA-CA31-015804A349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80" y="1280158"/>
            <a:ext cx="8321358" cy="430887"/>
          </a:xfr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dirty="0"/>
              <a:t>Developed in coordination with TIA and diverse, industry‐leading organizations, SPIRE</a:t>
            </a:r>
            <a:r>
              <a:rPr lang="en-US" baseline="30000" dirty="0"/>
              <a:t>™</a:t>
            </a:r>
            <a:r>
              <a:rPr lang="en-US" dirty="0"/>
              <a:t>’s framework addresses a building’s overall performance: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454EB5-D1D8-8852-0D6C-02BE2A786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53A9-F313-624D-BF6F-1C4E70BAF06A}" type="slidenum">
              <a:rPr lang="en-US" smtClean="0"/>
              <a:t>4</a:t>
            </a:fld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38C01A04-4F55-438E-55B3-854F451C40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65451" y="2393898"/>
            <a:ext cx="1330379" cy="133037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8D7EF557-06C7-B38A-EF7D-39C3D59A8B1C}"/>
              </a:ext>
            </a:extLst>
          </p:cNvPr>
          <p:cNvGrpSpPr/>
          <p:nvPr/>
        </p:nvGrpSpPr>
        <p:grpSpPr>
          <a:xfrm>
            <a:off x="6758945" y="1923593"/>
            <a:ext cx="634720" cy="634720"/>
            <a:chOff x="6835671" y="2115084"/>
            <a:chExt cx="709301" cy="709301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C314F30-8BF4-1CAE-E69D-6388EABE8970}"/>
                </a:ext>
              </a:extLst>
            </p:cNvPr>
            <p:cNvSpPr/>
            <p:nvPr/>
          </p:nvSpPr>
          <p:spPr>
            <a:xfrm>
              <a:off x="6835671" y="2115084"/>
              <a:ext cx="709301" cy="709301"/>
            </a:xfrm>
            <a:prstGeom prst="ellipse">
              <a:avLst/>
            </a:prstGeom>
            <a:solidFill>
              <a:schemeClr val="accent2"/>
            </a:solidFill>
            <a:ln w="19050" cap="flat">
              <a:noFill/>
              <a:miter lim="800000"/>
            </a:ln>
          </p:spPr>
          <p:style>
            <a:lnRef idx="0">
              <a:schemeClr val="tx1"/>
            </a:lnRef>
            <a:fillRef idx="1">
              <a:schemeClr val="accent1"/>
            </a:fillRef>
            <a:effectRef idx="0">
              <a:srgbClr val="000000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400"/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B0BFEA0C-44F1-65F5-1F46-CE455DE2EF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915728" y="2190320"/>
              <a:ext cx="558830" cy="558830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F7AC6DC-1973-8EFB-B673-7A04DEFD9186}"/>
              </a:ext>
            </a:extLst>
          </p:cNvPr>
          <p:cNvGrpSpPr/>
          <p:nvPr/>
        </p:nvGrpSpPr>
        <p:grpSpPr>
          <a:xfrm>
            <a:off x="6758945" y="2894791"/>
            <a:ext cx="634720" cy="634720"/>
            <a:chOff x="7168957" y="3023074"/>
            <a:chExt cx="709301" cy="709301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AE3EB7D-58F6-2819-1981-84206CDCBBB0}"/>
                </a:ext>
              </a:extLst>
            </p:cNvPr>
            <p:cNvSpPr/>
            <p:nvPr/>
          </p:nvSpPr>
          <p:spPr>
            <a:xfrm>
              <a:off x="7168957" y="3023074"/>
              <a:ext cx="709301" cy="709301"/>
            </a:xfrm>
            <a:prstGeom prst="ellipse">
              <a:avLst/>
            </a:prstGeom>
            <a:solidFill>
              <a:schemeClr val="accent3"/>
            </a:solidFill>
            <a:ln w="19050" cap="flat">
              <a:noFill/>
              <a:miter lim="800000"/>
            </a:ln>
          </p:spPr>
          <p:style>
            <a:lnRef idx="0">
              <a:schemeClr val="tx1"/>
            </a:lnRef>
            <a:fillRef idx="1">
              <a:schemeClr val="accent1"/>
            </a:fillRef>
            <a:effectRef idx="0">
              <a:srgbClr val="000000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400"/>
            </a:p>
          </p:txBody>
        </p:sp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id="{1AB7005F-2375-F774-68E7-848D9EB476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279275" y="3133392"/>
              <a:ext cx="488666" cy="488666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3F102A87-FE7C-4C9E-36ED-E0E38F06A886}"/>
              </a:ext>
            </a:extLst>
          </p:cNvPr>
          <p:cNvGrpSpPr/>
          <p:nvPr/>
        </p:nvGrpSpPr>
        <p:grpSpPr>
          <a:xfrm>
            <a:off x="6758945" y="3865988"/>
            <a:ext cx="634720" cy="634720"/>
            <a:chOff x="7074953" y="4108389"/>
            <a:chExt cx="709301" cy="709301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25795817-F868-4C4E-4D14-7533676A4057}"/>
                </a:ext>
              </a:extLst>
            </p:cNvPr>
            <p:cNvSpPr/>
            <p:nvPr/>
          </p:nvSpPr>
          <p:spPr>
            <a:xfrm>
              <a:off x="7074953" y="4108389"/>
              <a:ext cx="709301" cy="709301"/>
            </a:xfrm>
            <a:prstGeom prst="ellipse">
              <a:avLst/>
            </a:prstGeom>
            <a:solidFill>
              <a:schemeClr val="accent4"/>
            </a:solidFill>
            <a:ln w="19050" cap="flat">
              <a:noFill/>
              <a:miter lim="800000"/>
            </a:ln>
          </p:spPr>
          <p:style>
            <a:lnRef idx="0">
              <a:schemeClr val="tx1"/>
            </a:lnRef>
            <a:fillRef idx="1">
              <a:schemeClr val="accent1"/>
            </a:fillRef>
            <a:effectRef idx="0">
              <a:srgbClr val="000000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400"/>
            </a:p>
          </p:txBody>
        </p:sp>
        <p:pic>
          <p:nvPicPr>
            <p:cNvPr id="34" name="Graphic 33">
              <a:extLst>
                <a:ext uri="{FF2B5EF4-FFF2-40B4-BE49-F238E27FC236}">
                  <a16:creationId xmlns:a16="http://schemas.microsoft.com/office/drawing/2014/main" id="{94205F3C-D709-36F1-807E-75B3F7E3E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150603" y="4184039"/>
              <a:ext cx="558000" cy="558000"/>
            </a:xfrm>
            <a:prstGeom prst="rect">
              <a:avLst/>
            </a:prstGeom>
          </p:spPr>
        </p:pic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CAAE49B0-4220-080A-6A5F-5D6F2522AD4E}"/>
              </a:ext>
            </a:extLst>
          </p:cNvPr>
          <p:cNvGrpSpPr/>
          <p:nvPr/>
        </p:nvGrpSpPr>
        <p:grpSpPr>
          <a:xfrm>
            <a:off x="2626682" y="2524794"/>
            <a:ext cx="944383" cy="1491729"/>
            <a:chOff x="2626682" y="2524794"/>
            <a:chExt cx="944383" cy="1491729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A75D9BDB-DD70-1E91-CCAA-5AB4068C6D7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653153" y="2524794"/>
              <a:ext cx="917912" cy="304233"/>
            </a:xfrm>
            <a:prstGeom prst="line">
              <a:avLst/>
            </a:prstGeom>
            <a:ln w="15875" cap="flat">
              <a:prstDash val="dash"/>
              <a:miter lim="800000"/>
            </a:ln>
          </p:spPr>
          <p:style>
            <a:lnRef idx="1">
              <a:schemeClr val="tx1"/>
            </a:lnRef>
            <a:fillRef idx="0">
              <a:schemeClr val="accent1"/>
            </a:fillRef>
            <a:effectRef idx="0">
              <a:srgbClr val="000000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5B81BEA0-64D0-F863-4398-6D45426248D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626682" y="3272599"/>
              <a:ext cx="944383" cy="8106"/>
            </a:xfrm>
            <a:prstGeom prst="line">
              <a:avLst/>
            </a:prstGeom>
            <a:ln w="15875" cap="flat">
              <a:prstDash val="dash"/>
              <a:miter lim="800000"/>
            </a:ln>
          </p:spPr>
          <p:style>
            <a:lnRef idx="1">
              <a:schemeClr val="tx1"/>
            </a:lnRef>
            <a:fillRef idx="0">
              <a:schemeClr val="accent1"/>
            </a:fillRef>
            <a:effectRef idx="0">
              <a:srgbClr val="000000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CF4A356-416A-89F5-DE2B-E9B464DF783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68972" y="3724277"/>
              <a:ext cx="902093" cy="292246"/>
            </a:xfrm>
            <a:prstGeom prst="line">
              <a:avLst/>
            </a:prstGeom>
            <a:ln w="15875" cap="flat">
              <a:prstDash val="dash"/>
              <a:miter lim="800000"/>
            </a:ln>
          </p:spPr>
          <p:style>
            <a:lnRef idx="1">
              <a:schemeClr val="tx1"/>
            </a:lnRef>
            <a:fillRef idx="0">
              <a:schemeClr val="accent1"/>
            </a:fillRef>
            <a:effectRef idx="0">
              <a:srgbClr val="000000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8B11A898-97E0-5EFC-E19F-110D82127ABA}"/>
              </a:ext>
            </a:extLst>
          </p:cNvPr>
          <p:cNvGrpSpPr/>
          <p:nvPr/>
        </p:nvGrpSpPr>
        <p:grpSpPr>
          <a:xfrm>
            <a:off x="1750334" y="1923593"/>
            <a:ext cx="634720" cy="634720"/>
            <a:chOff x="1691468" y="1912121"/>
            <a:chExt cx="709301" cy="709301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3815A0C9-D978-04AF-6D02-739FC0652C70}"/>
                </a:ext>
              </a:extLst>
            </p:cNvPr>
            <p:cNvSpPr/>
            <p:nvPr/>
          </p:nvSpPr>
          <p:spPr>
            <a:xfrm flipH="1">
              <a:off x="1691468" y="1912121"/>
              <a:ext cx="709301" cy="709301"/>
            </a:xfrm>
            <a:prstGeom prst="ellipse">
              <a:avLst/>
            </a:prstGeom>
            <a:solidFill>
              <a:srgbClr val="CA0123"/>
            </a:solidFill>
            <a:ln w="19050" cap="flat">
              <a:noFill/>
              <a:miter lim="800000"/>
            </a:ln>
          </p:spPr>
          <p:style>
            <a:lnRef idx="0">
              <a:schemeClr val="tx1"/>
            </a:lnRef>
            <a:fillRef idx="1">
              <a:schemeClr val="accent1"/>
            </a:fillRef>
            <a:effectRef idx="0">
              <a:srgbClr val="000000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400"/>
            </a:p>
          </p:txBody>
        </p:sp>
        <p:pic>
          <p:nvPicPr>
            <p:cNvPr id="48" name="Graphic 47">
              <a:extLst>
                <a:ext uri="{FF2B5EF4-FFF2-40B4-BE49-F238E27FC236}">
                  <a16:creationId xmlns:a16="http://schemas.microsoft.com/office/drawing/2014/main" id="{C6C9E4E8-D721-0204-01D1-DA31D36B18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767118" y="1987771"/>
              <a:ext cx="558000" cy="558000"/>
            </a:xfrm>
            <a:prstGeom prst="rect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0AFE2AC4-911B-365F-EC01-8F3F265CE1A6}"/>
              </a:ext>
            </a:extLst>
          </p:cNvPr>
          <p:cNvGrpSpPr/>
          <p:nvPr/>
        </p:nvGrpSpPr>
        <p:grpSpPr>
          <a:xfrm>
            <a:off x="1750334" y="2928472"/>
            <a:ext cx="634720" cy="634720"/>
            <a:chOff x="1358182" y="2997436"/>
            <a:chExt cx="709301" cy="709301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9C2FB2CF-5699-BA98-72F6-62ADD4FF22A5}"/>
                </a:ext>
              </a:extLst>
            </p:cNvPr>
            <p:cNvSpPr/>
            <p:nvPr/>
          </p:nvSpPr>
          <p:spPr>
            <a:xfrm flipH="1">
              <a:off x="1358182" y="2997436"/>
              <a:ext cx="709301" cy="709301"/>
            </a:xfrm>
            <a:prstGeom prst="ellipse">
              <a:avLst/>
            </a:prstGeom>
            <a:solidFill>
              <a:srgbClr val="5B0428"/>
            </a:solidFill>
            <a:ln w="19050" cap="flat">
              <a:noFill/>
              <a:miter lim="800000"/>
            </a:ln>
          </p:spPr>
          <p:style>
            <a:lnRef idx="0">
              <a:schemeClr val="tx1"/>
            </a:lnRef>
            <a:fillRef idx="1">
              <a:schemeClr val="accent1"/>
            </a:fillRef>
            <a:effectRef idx="0">
              <a:srgbClr val="000000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400"/>
            </a:p>
          </p:txBody>
        </p:sp>
        <p:pic>
          <p:nvPicPr>
            <p:cNvPr id="50" name="Graphic 49">
              <a:extLst>
                <a:ext uri="{FF2B5EF4-FFF2-40B4-BE49-F238E27FC236}">
                  <a16:creationId xmlns:a16="http://schemas.microsoft.com/office/drawing/2014/main" id="{55EE4E24-5DA1-E784-D01E-23BA7C7381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433832" y="3073086"/>
              <a:ext cx="558000" cy="558000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8695F276-EDDA-812E-D61A-632C4CFDAC63}"/>
              </a:ext>
            </a:extLst>
          </p:cNvPr>
          <p:cNvGrpSpPr/>
          <p:nvPr/>
        </p:nvGrpSpPr>
        <p:grpSpPr>
          <a:xfrm>
            <a:off x="1750334" y="3933352"/>
            <a:ext cx="634720" cy="634720"/>
            <a:chOff x="1452186" y="4082751"/>
            <a:chExt cx="709301" cy="709301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8739E734-B82F-5AF0-5E24-FA07D7340777}"/>
                </a:ext>
              </a:extLst>
            </p:cNvPr>
            <p:cNvSpPr/>
            <p:nvPr/>
          </p:nvSpPr>
          <p:spPr>
            <a:xfrm flipH="1">
              <a:off x="1452186" y="4082751"/>
              <a:ext cx="709301" cy="709301"/>
            </a:xfrm>
            <a:prstGeom prst="ellipse">
              <a:avLst/>
            </a:prstGeom>
            <a:solidFill>
              <a:srgbClr val="E5DDCA"/>
            </a:solidFill>
            <a:ln w="19050" cap="flat">
              <a:noFill/>
              <a:miter lim="800000"/>
            </a:ln>
          </p:spPr>
          <p:style>
            <a:lnRef idx="0">
              <a:schemeClr val="tx1"/>
            </a:lnRef>
            <a:fillRef idx="1">
              <a:schemeClr val="accent1"/>
            </a:fillRef>
            <a:effectRef idx="0">
              <a:srgbClr val="000000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1400"/>
            </a:p>
          </p:txBody>
        </p:sp>
        <p:pic>
          <p:nvPicPr>
            <p:cNvPr id="52" name="Graphic 51">
              <a:extLst>
                <a:ext uri="{FF2B5EF4-FFF2-40B4-BE49-F238E27FC236}">
                  <a16:creationId xmlns:a16="http://schemas.microsoft.com/office/drawing/2014/main" id="{564686AC-2009-2D9E-9394-9F494E5FE1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527836" y="4158401"/>
              <a:ext cx="558000" cy="558000"/>
            </a:xfrm>
            <a:prstGeom prst="rect">
              <a:avLst/>
            </a:prstGeom>
          </p:spPr>
        </p:pic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8A97A25B-7EA7-809E-6061-BF4DBE162C33}"/>
              </a:ext>
            </a:extLst>
          </p:cNvPr>
          <p:cNvSpPr txBox="1"/>
          <p:nvPr/>
        </p:nvSpPr>
        <p:spPr>
          <a:xfrm>
            <a:off x="7582536" y="2166290"/>
            <a:ext cx="709301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00000"/>
              </a:lnSpc>
              <a:spcBef>
                <a:spcPts val="900"/>
              </a:spcBef>
              <a:buClr>
                <a:srgbClr val="CA0123"/>
              </a:buClr>
              <a:buSzPct val="100000"/>
            </a:pPr>
            <a:r>
              <a:rPr lang="en-US" sz="1000" dirty="0"/>
              <a:t>Connectivity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B50CBC17-77C6-E6BA-B0C7-3046E9571E92}"/>
              </a:ext>
            </a:extLst>
          </p:cNvPr>
          <p:cNvSpPr txBox="1"/>
          <p:nvPr/>
        </p:nvSpPr>
        <p:spPr>
          <a:xfrm>
            <a:off x="7582536" y="3091944"/>
            <a:ext cx="79705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00000"/>
              </a:lnSpc>
              <a:spcBef>
                <a:spcPts val="900"/>
              </a:spcBef>
              <a:buClr>
                <a:srgbClr val="CA0123"/>
              </a:buClr>
              <a:buSzPct val="100000"/>
            </a:pPr>
            <a:r>
              <a:rPr lang="en-US" sz="1000" dirty="0"/>
              <a:t>Cybersecurity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A3B4FB9-871D-97B7-7C4D-E11924D48EB7}"/>
              </a:ext>
            </a:extLst>
          </p:cNvPr>
          <p:cNvSpPr txBox="1"/>
          <p:nvPr/>
        </p:nvSpPr>
        <p:spPr>
          <a:xfrm>
            <a:off x="7582536" y="4096824"/>
            <a:ext cx="79705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00000"/>
              </a:lnSpc>
              <a:spcBef>
                <a:spcPts val="900"/>
              </a:spcBef>
              <a:buClr>
                <a:srgbClr val="CA0123"/>
              </a:buClr>
              <a:buSzPct val="100000"/>
            </a:pPr>
            <a:r>
              <a:rPr lang="en-US" sz="1000" dirty="0"/>
              <a:t>Sustainability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BD6FE59-BCD7-649E-28AD-0532226555A7}"/>
              </a:ext>
            </a:extLst>
          </p:cNvPr>
          <p:cNvSpPr txBox="1"/>
          <p:nvPr/>
        </p:nvSpPr>
        <p:spPr>
          <a:xfrm>
            <a:off x="829682" y="2087065"/>
            <a:ext cx="63472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00"/>
              </a:spcBef>
              <a:buClr>
                <a:srgbClr val="CA0123"/>
              </a:buClr>
              <a:buSzPct val="100000"/>
            </a:pPr>
            <a:r>
              <a:rPr lang="en-US" sz="1000" dirty="0"/>
              <a:t>Power </a:t>
            </a:r>
            <a:br>
              <a:rPr lang="en-US" sz="1000" dirty="0"/>
            </a:br>
            <a:r>
              <a:rPr lang="en-US" sz="1000" dirty="0"/>
              <a:t>and energy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F742A53D-8456-DAFF-BEC0-47A40D176B0D}"/>
              </a:ext>
            </a:extLst>
          </p:cNvPr>
          <p:cNvSpPr txBox="1"/>
          <p:nvPr/>
        </p:nvSpPr>
        <p:spPr>
          <a:xfrm>
            <a:off x="829682" y="3091944"/>
            <a:ext cx="63472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00"/>
              </a:spcBef>
              <a:buClr>
                <a:srgbClr val="CA0123"/>
              </a:buClr>
              <a:buSzPct val="100000"/>
            </a:pPr>
            <a:r>
              <a:rPr lang="en-US" sz="1000" dirty="0"/>
              <a:t>Health and </a:t>
            </a:r>
            <a:br>
              <a:rPr lang="en-US" sz="1000" dirty="0"/>
            </a:br>
            <a:r>
              <a:rPr lang="en-US" sz="1000" dirty="0"/>
              <a:t>well-being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C50E997-2C5E-048A-CE2A-422DBEB7DD66}"/>
              </a:ext>
            </a:extLst>
          </p:cNvPr>
          <p:cNvSpPr txBox="1"/>
          <p:nvPr/>
        </p:nvSpPr>
        <p:spPr>
          <a:xfrm>
            <a:off x="683664" y="4146828"/>
            <a:ext cx="92675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00"/>
              </a:spcBef>
              <a:buClr>
                <a:srgbClr val="CA0123"/>
              </a:buClr>
              <a:buSzPct val="100000"/>
            </a:pPr>
            <a:r>
              <a:rPr lang="en-US" sz="1000" dirty="0"/>
              <a:t>Life and property safety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C8CADC4B-E356-71BB-CB30-6DE3D569B218}"/>
              </a:ext>
            </a:extLst>
          </p:cNvPr>
          <p:cNvGrpSpPr/>
          <p:nvPr/>
        </p:nvGrpSpPr>
        <p:grpSpPr>
          <a:xfrm flipH="1">
            <a:off x="5490216" y="2456428"/>
            <a:ext cx="944383" cy="1491729"/>
            <a:chOff x="2626682" y="2524794"/>
            <a:chExt cx="944383" cy="1491729"/>
          </a:xfrm>
        </p:grpSpPr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D25299F5-0F54-7891-4929-4FD1922F9F0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653153" y="2524794"/>
              <a:ext cx="917912" cy="304233"/>
            </a:xfrm>
            <a:prstGeom prst="line">
              <a:avLst/>
            </a:prstGeom>
            <a:ln w="15875" cap="flat">
              <a:prstDash val="dash"/>
              <a:miter lim="800000"/>
            </a:ln>
          </p:spPr>
          <p:style>
            <a:lnRef idx="1">
              <a:schemeClr val="tx1"/>
            </a:lnRef>
            <a:fillRef idx="0">
              <a:schemeClr val="accent1"/>
            </a:fillRef>
            <a:effectRef idx="0">
              <a:srgbClr val="000000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FB8FDB56-35A9-AAE6-CA59-C002D004917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626682" y="3272599"/>
              <a:ext cx="944383" cy="8106"/>
            </a:xfrm>
            <a:prstGeom prst="line">
              <a:avLst/>
            </a:prstGeom>
            <a:ln w="15875" cap="flat">
              <a:prstDash val="dash"/>
              <a:miter lim="800000"/>
            </a:ln>
          </p:spPr>
          <p:style>
            <a:lnRef idx="1">
              <a:schemeClr val="tx1"/>
            </a:lnRef>
            <a:fillRef idx="0">
              <a:schemeClr val="accent1"/>
            </a:fillRef>
            <a:effectRef idx="0">
              <a:srgbClr val="000000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2479708A-2C20-7118-2E67-29BB01F30FB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68972" y="3724277"/>
              <a:ext cx="902093" cy="292246"/>
            </a:xfrm>
            <a:prstGeom prst="line">
              <a:avLst/>
            </a:prstGeom>
            <a:ln w="15875" cap="flat">
              <a:prstDash val="dash"/>
              <a:miter lim="800000"/>
            </a:ln>
          </p:spPr>
          <p:style>
            <a:lnRef idx="1">
              <a:schemeClr val="tx1"/>
            </a:lnRef>
            <a:fillRef idx="0">
              <a:schemeClr val="accent1"/>
            </a:fillRef>
            <a:effectRef idx="0">
              <a:srgbClr val="000000"/>
            </a:effectRef>
            <a:fontRef idx="minor">
              <a:schemeClr val="tx1"/>
            </a:fontRef>
          </p:style>
        </p:cxnSp>
      </p:grpSp>
      <p:sp>
        <p:nvSpPr>
          <p:cNvPr id="2" name="Copyright">
            <a:extLst>
              <a:ext uri="{FF2B5EF4-FFF2-40B4-BE49-F238E27FC236}">
                <a16:creationId xmlns:a16="http://schemas.microsoft.com/office/drawing/2014/main" id="{9CD4152D-DE27-7A32-3944-B1A1C3D5CA84}"/>
              </a:ext>
            </a:extLst>
          </p:cNvPr>
          <p:cNvSpPr txBox="1"/>
          <p:nvPr/>
        </p:nvSpPr>
        <p:spPr>
          <a:xfrm>
            <a:off x="8535438" y="0"/>
            <a:ext cx="595333" cy="251008"/>
          </a:xfrm>
          <a:prstGeom prst="rect">
            <a:avLst/>
          </a:prstGeom>
          <a:noFill/>
        </p:spPr>
        <p:txBody>
          <a:bodyPr wrap="none" lIns="90000" tIns="90000" rIns="90000" bIns="90000" rtlCol="0" anchor="t" anchorCtr="0">
            <a:spAutoFit/>
          </a:bodyPr>
          <a:lstStyle/>
          <a:p>
            <a:pPr algn="r">
              <a:buSzPct val="100000"/>
            </a:pPr>
            <a:r>
              <a:rPr lang="en-US" sz="450" dirty="0"/>
              <a:t>BE22CS188050</a:t>
            </a:r>
          </a:p>
        </p:txBody>
      </p:sp>
    </p:spTree>
    <p:extLst>
      <p:ext uri="{BB962C8B-B14F-4D97-AF65-F5344CB8AC3E}">
        <p14:creationId xmlns:p14="http://schemas.microsoft.com/office/powerpoint/2010/main" val="4096604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2BC0174-7A86-23EE-D651-AAEBFBB10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79" y="411480"/>
            <a:ext cx="3767414" cy="685800"/>
          </a:xfrm>
        </p:spPr>
        <p:txBody>
          <a:bodyPr/>
          <a:lstStyle/>
          <a:p>
            <a:r>
              <a:rPr lang="en-US" dirty="0"/>
              <a:t>Key benefits for building owners and managers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A416A3-5287-02D5-31AB-502F3ACBF6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80" y="1280158"/>
            <a:ext cx="4160519" cy="2962349"/>
          </a:xfrm>
        </p:spPr>
        <p:txBody>
          <a:bodyPr wrap="square">
            <a:spAutoFit/>
          </a:bodyPr>
          <a:lstStyle/>
          <a:p>
            <a:r>
              <a:rPr lang="en-US" dirty="0"/>
              <a:t>Facilitate decarbonization of energy and mobility</a:t>
            </a:r>
          </a:p>
          <a:p>
            <a:r>
              <a:rPr lang="en-US" dirty="0"/>
              <a:t>Align business and building goals</a:t>
            </a:r>
          </a:p>
          <a:p>
            <a:r>
              <a:rPr lang="en-US" dirty="0"/>
              <a:t>Improve occupant experience and productivity</a:t>
            </a:r>
          </a:p>
          <a:p>
            <a:r>
              <a:rPr lang="en-US" dirty="0"/>
              <a:t>Analyze aging building stock</a:t>
            </a:r>
          </a:p>
          <a:p>
            <a:r>
              <a:rPr lang="en-US" dirty="0"/>
              <a:t>Enhance cybersecurity</a:t>
            </a:r>
          </a:p>
          <a:p>
            <a:r>
              <a:rPr lang="en-US" dirty="0"/>
              <a:t>Support Artificial Intelligence (AI) such as machine learning (ML), natural language processing (NLP), </a:t>
            </a:r>
            <a:br>
              <a:rPr lang="en-US" dirty="0"/>
            </a:br>
            <a:r>
              <a:rPr lang="en-US" dirty="0"/>
              <a:t>image perception and robotics</a:t>
            </a:r>
          </a:p>
          <a:p>
            <a:r>
              <a:rPr lang="en-US" dirty="0"/>
              <a:t>Promote transition to 5G</a:t>
            </a:r>
          </a:p>
          <a:p>
            <a:r>
              <a:rPr lang="en-US" dirty="0"/>
              <a:t>Advance adoption of autonomous systems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D2954BB0-7D4F-2B7C-33F1-D5966F14F57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l="6621" t="8795" r="12568" b="8795"/>
          <a:stretch/>
        </p:blipFill>
        <p:spPr>
          <a:xfrm>
            <a:off x="4918202" y="0"/>
            <a:ext cx="4225798" cy="514350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769F84-B094-1999-907C-374185BC6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53A9-F313-624D-BF6F-1C4E70BAF06A}" type="slidenum">
              <a:rPr lang="en-US" smtClean="0">
                <a:solidFill>
                  <a:schemeClr val="bg2"/>
                </a:solidFill>
              </a:rPr>
              <a:t>5</a:t>
            </a:fld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0" name="Copyright">
            <a:extLst>
              <a:ext uri="{FF2B5EF4-FFF2-40B4-BE49-F238E27FC236}">
                <a16:creationId xmlns:a16="http://schemas.microsoft.com/office/drawing/2014/main" id="{9CCDD0F5-0DD0-CC92-8BDF-C00D161D8BF2}"/>
              </a:ext>
            </a:extLst>
          </p:cNvPr>
          <p:cNvSpPr txBox="1"/>
          <p:nvPr/>
        </p:nvSpPr>
        <p:spPr>
          <a:xfrm>
            <a:off x="8535438" y="0"/>
            <a:ext cx="595333" cy="251008"/>
          </a:xfrm>
          <a:prstGeom prst="rect">
            <a:avLst/>
          </a:prstGeom>
          <a:noFill/>
        </p:spPr>
        <p:txBody>
          <a:bodyPr wrap="none" lIns="90000" tIns="90000" rIns="90000" bIns="90000" rtlCol="0" anchor="t" anchorCtr="0">
            <a:spAutoFit/>
          </a:bodyPr>
          <a:lstStyle/>
          <a:p>
            <a:pPr algn="r">
              <a:buSzPct val="100000"/>
            </a:pPr>
            <a:r>
              <a:rPr lang="en-US" sz="450" dirty="0">
                <a:solidFill>
                  <a:schemeClr val="bg2"/>
                </a:solidFill>
              </a:rPr>
              <a:t>BE22CS188050</a:t>
            </a:r>
          </a:p>
        </p:txBody>
      </p:sp>
    </p:spTree>
    <p:extLst>
      <p:ext uri="{BB962C8B-B14F-4D97-AF65-F5344CB8AC3E}">
        <p14:creationId xmlns:p14="http://schemas.microsoft.com/office/powerpoint/2010/main" val="418939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2BC0174-7A86-23EE-D651-AAEBFBB10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78" y="411480"/>
            <a:ext cx="5329565" cy="685800"/>
          </a:xfrm>
        </p:spPr>
        <p:txBody>
          <a:bodyPr/>
          <a:lstStyle/>
          <a:p>
            <a:r>
              <a:rPr lang="en-US" dirty="0"/>
              <a:t>SPIRE</a:t>
            </a:r>
            <a:r>
              <a:rPr lang="en-US" baseline="30000" dirty="0"/>
              <a:t>™ </a:t>
            </a:r>
            <a:r>
              <a:rPr lang="en-US" dirty="0"/>
              <a:t>is appropriate for a range of customers in the building industry: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A416A3-5287-02D5-31AB-502F3ACBF6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80" y="1280158"/>
            <a:ext cx="4160519" cy="2862322"/>
          </a:xfrm>
        </p:spPr>
        <p:txBody>
          <a:bodyPr wrap="square">
            <a:spAutoFit/>
          </a:bodyPr>
          <a:lstStyle/>
          <a:p>
            <a:r>
              <a:rPr lang="en-US" dirty="0"/>
              <a:t>Architects</a:t>
            </a:r>
          </a:p>
          <a:p>
            <a:r>
              <a:rPr lang="en-US" dirty="0"/>
              <a:t>Asset owners</a:t>
            </a:r>
          </a:p>
          <a:p>
            <a:r>
              <a:rPr lang="en-US" dirty="0"/>
              <a:t>Building operators and managers</a:t>
            </a:r>
          </a:p>
          <a:p>
            <a:r>
              <a:rPr lang="en-US" dirty="0"/>
              <a:t>Equipment and systems manufacturers</a:t>
            </a:r>
          </a:p>
          <a:p>
            <a:r>
              <a:rPr lang="en-US" dirty="0"/>
              <a:t>Government agencies</a:t>
            </a:r>
          </a:p>
          <a:p>
            <a:r>
              <a:rPr lang="en-US" dirty="0"/>
              <a:t>Insurance companies</a:t>
            </a:r>
          </a:p>
          <a:p>
            <a:r>
              <a:rPr lang="en-US" dirty="0"/>
              <a:t>Portfolio owners/REITs</a:t>
            </a:r>
          </a:p>
          <a:p>
            <a:r>
              <a:rPr lang="en-US" dirty="0"/>
              <a:t>Property/portfolio solutions consultants</a:t>
            </a:r>
          </a:p>
          <a:p>
            <a:r>
              <a:rPr lang="en-US" dirty="0"/>
              <a:t>Utility companies </a:t>
            </a:r>
          </a:p>
        </p:txBody>
      </p:sp>
      <p:pic>
        <p:nvPicPr>
          <p:cNvPr id="12" name="Picture Placeholder 11" descr="A picture containing indoor, cluttered&#10;&#10;Description automatically generated">
            <a:extLst>
              <a:ext uri="{FF2B5EF4-FFF2-40B4-BE49-F238E27FC236}">
                <a16:creationId xmlns:a16="http://schemas.microsoft.com/office/drawing/2014/main" id="{2A13774D-5CE2-1F14-0C99-CC17C6B8DD4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l="31214" r="33579"/>
          <a:stretch/>
        </p:blipFill>
        <p:spPr>
          <a:xfrm>
            <a:off x="5927725" y="0"/>
            <a:ext cx="3216275" cy="514350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769F84-B094-1999-907C-374185BC6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53A9-F313-624D-BF6F-1C4E70BAF06A}" type="slidenum">
              <a:rPr lang="en-US" smtClean="0">
                <a:solidFill>
                  <a:schemeClr val="bg2"/>
                </a:solidFill>
              </a:rPr>
              <a:t>6</a:t>
            </a:fld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0" name="Copyright">
            <a:extLst>
              <a:ext uri="{FF2B5EF4-FFF2-40B4-BE49-F238E27FC236}">
                <a16:creationId xmlns:a16="http://schemas.microsoft.com/office/drawing/2014/main" id="{9CCDD0F5-0DD0-CC92-8BDF-C00D161D8BF2}"/>
              </a:ext>
            </a:extLst>
          </p:cNvPr>
          <p:cNvSpPr txBox="1"/>
          <p:nvPr/>
        </p:nvSpPr>
        <p:spPr>
          <a:xfrm>
            <a:off x="8535438" y="0"/>
            <a:ext cx="595333" cy="251008"/>
          </a:xfrm>
          <a:prstGeom prst="rect">
            <a:avLst/>
          </a:prstGeom>
          <a:noFill/>
        </p:spPr>
        <p:txBody>
          <a:bodyPr wrap="none" lIns="90000" tIns="90000" rIns="90000" bIns="90000" rtlCol="0" anchor="t" anchorCtr="0">
            <a:spAutoFit/>
          </a:bodyPr>
          <a:lstStyle/>
          <a:p>
            <a:pPr algn="r">
              <a:buSzPct val="100000"/>
            </a:pPr>
            <a:r>
              <a:rPr lang="en-US" sz="450" dirty="0">
                <a:solidFill>
                  <a:schemeClr val="bg2"/>
                </a:solidFill>
              </a:rPr>
              <a:t>BE22CS188050</a:t>
            </a:r>
          </a:p>
        </p:txBody>
      </p:sp>
    </p:spTree>
    <p:extLst>
      <p:ext uri="{BB962C8B-B14F-4D97-AF65-F5344CB8AC3E}">
        <p14:creationId xmlns:p14="http://schemas.microsoft.com/office/powerpoint/2010/main" val="2229768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0A8B2767-AC68-0158-5B0F-1514A9E69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 paths for SPIRE</a:t>
            </a:r>
            <a:r>
              <a:rPr lang="en-US" baseline="30000" dirty="0"/>
              <a:t>™ </a:t>
            </a:r>
            <a:r>
              <a:rPr lang="en-US" dirty="0"/>
              <a:t>assessment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97E33AF2-42C5-AF11-D29E-867821485F2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360" y="2131107"/>
            <a:ext cx="2350008" cy="360633"/>
          </a:xfrm>
        </p:spPr>
        <p:txBody>
          <a:bodyPr/>
          <a:lstStyle/>
          <a:p>
            <a:r>
              <a:rPr lang="en-US" sz="1400" dirty="0"/>
              <a:t>SPIRE</a:t>
            </a:r>
            <a:r>
              <a:rPr lang="en-US" sz="1400" baseline="30000" dirty="0"/>
              <a:t>™</a:t>
            </a:r>
            <a:r>
              <a:rPr lang="en-US" sz="1400" dirty="0"/>
              <a:t> Self-Assessment online tool </a:t>
            </a:r>
          </a:p>
          <a:p>
            <a:endParaRPr lang="en-US" sz="14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74153E-794F-5082-128C-3B4E77DB705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Building owners and managers perform their own assessments </a:t>
            </a:r>
            <a:br>
              <a:rPr lang="en-US" dirty="0"/>
            </a:br>
            <a:r>
              <a:rPr lang="en-US" dirty="0"/>
              <a:t>for an initial snapshot of building performance. </a:t>
            </a:r>
            <a:r>
              <a:rPr lang="en-US" i="1" dirty="0"/>
              <a:t>An instant approach </a:t>
            </a:r>
            <a:br>
              <a:rPr lang="en-US" i="1" dirty="0"/>
            </a:br>
            <a:r>
              <a:rPr lang="en-US" i="1" dirty="0"/>
              <a:t>of baseline performance.</a:t>
            </a:r>
          </a:p>
          <a:p>
            <a:endParaRPr lang="en-US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F926D393-A287-3739-0BFA-D4C07A5441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96996" y="2128543"/>
            <a:ext cx="2350008" cy="365760"/>
          </a:xfrm>
        </p:spPr>
        <p:txBody>
          <a:bodyPr/>
          <a:lstStyle/>
          <a:p>
            <a:r>
              <a:rPr lang="en-US" sz="1400" dirty="0"/>
              <a:t>SPIRE</a:t>
            </a:r>
            <a:r>
              <a:rPr lang="en-US" sz="1400" baseline="30000" dirty="0"/>
              <a:t>™</a:t>
            </a:r>
            <a:r>
              <a:rPr lang="en-US" sz="1400" dirty="0"/>
              <a:t> Smart Buildings </a:t>
            </a:r>
            <a:br>
              <a:rPr lang="en-US" sz="1400" dirty="0"/>
            </a:br>
            <a:r>
              <a:rPr lang="en-US" sz="1400" dirty="0"/>
              <a:t>Verified Assessment </a:t>
            </a:r>
          </a:p>
          <a:p>
            <a:endParaRPr lang="en-US" dirty="0"/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F296C25C-A8C5-47AE-489F-C37404EDEFB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UL Solutions staff perform an </a:t>
            </a:r>
            <a:br>
              <a:rPr lang="en-US" dirty="0"/>
            </a:br>
            <a:r>
              <a:rPr lang="en-US" dirty="0"/>
              <a:t>in-person or virtual audit, provide </a:t>
            </a:r>
            <a:br>
              <a:rPr lang="en-US" dirty="0"/>
            </a:br>
            <a:r>
              <a:rPr lang="en-US" dirty="0"/>
              <a:t>a roadmap of performance improvements and assign a </a:t>
            </a:r>
            <a:br>
              <a:rPr lang="en-US" dirty="0"/>
            </a:br>
            <a:r>
              <a:rPr lang="en-US" dirty="0"/>
              <a:t>UL Verified Mark and star rating. The only path that results in an official, marketable rating.</a:t>
            </a:r>
          </a:p>
          <a:p>
            <a:endParaRPr lang="en-US" dirty="0"/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57BBF2D4-B452-99A3-F6D3-D419816E55F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99632" y="2138824"/>
            <a:ext cx="2350008" cy="382852"/>
          </a:xfrm>
        </p:spPr>
        <p:txBody>
          <a:bodyPr/>
          <a:lstStyle/>
          <a:p>
            <a:r>
              <a:rPr lang="en-US" sz="1400" dirty="0"/>
              <a:t>SPIRE</a:t>
            </a:r>
            <a:r>
              <a:rPr lang="en-US" sz="1400" baseline="30000" dirty="0"/>
              <a:t>™</a:t>
            </a:r>
            <a:r>
              <a:rPr lang="en-US" sz="1400" dirty="0"/>
              <a:t> Qualification </a:t>
            </a:r>
            <a:br>
              <a:rPr lang="en-US" sz="1400" dirty="0"/>
            </a:br>
            <a:r>
              <a:rPr lang="en-US" sz="1400" dirty="0"/>
              <a:t>Program</a:t>
            </a:r>
          </a:p>
          <a:p>
            <a:endParaRPr lang="en-US" dirty="0"/>
          </a:p>
        </p:txBody>
      </p:sp>
      <p:sp>
        <p:nvSpPr>
          <p:cNvPr id="21" name="Content Placeholder 7">
            <a:extLst>
              <a:ext uri="{FF2B5EF4-FFF2-40B4-BE49-F238E27FC236}">
                <a16:creationId xmlns:a16="http://schemas.microsoft.com/office/drawing/2014/main" id="{E302D0FD-7613-F719-5286-5E4C137EEA95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6199632" y="2651760"/>
            <a:ext cx="2457258" cy="1417320"/>
          </a:xfrm>
        </p:spPr>
        <p:txBody>
          <a:bodyPr/>
          <a:lstStyle/>
          <a:p>
            <a:r>
              <a:rPr lang="en-US" dirty="0"/>
              <a:t>A new program for UL Solutions-trained third-party building professionals to broaden their </a:t>
            </a:r>
            <a:br>
              <a:rPr lang="en-US" dirty="0"/>
            </a:br>
            <a:r>
              <a:rPr lang="en-US" dirty="0"/>
              <a:t>skill set and business by conducting SPIRE</a:t>
            </a:r>
            <a:r>
              <a:rPr lang="en-US" baseline="30000" dirty="0"/>
              <a:t>™</a:t>
            </a:r>
            <a:r>
              <a:rPr lang="en-US" dirty="0"/>
              <a:t> assessments. </a:t>
            </a:r>
            <a:r>
              <a:rPr lang="en-US" i="1" dirty="0"/>
              <a:t>Helps advance the smart-building industry while advancing SPIRE</a:t>
            </a:r>
            <a:r>
              <a:rPr lang="en-US" i="1" baseline="30000" dirty="0"/>
              <a:t>™</a:t>
            </a:r>
            <a:r>
              <a:rPr lang="en-US" i="1" dirty="0"/>
              <a:t> priorities.</a:t>
            </a:r>
          </a:p>
          <a:p>
            <a:endParaRPr lang="en-US" dirty="0"/>
          </a:p>
        </p:txBody>
      </p:sp>
      <p:sp>
        <p:nvSpPr>
          <p:cNvPr id="7" name="Slide Number Placeholder 8">
            <a:extLst>
              <a:ext uri="{FF2B5EF4-FFF2-40B4-BE49-F238E27FC236}">
                <a16:creationId xmlns:a16="http://schemas.microsoft.com/office/drawing/2014/main" id="{42155B73-FE16-3AF1-15B5-42E4442B7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53A9-F313-624D-BF6F-1C4E70BAF06A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2" name="Copyright">
            <a:extLst>
              <a:ext uri="{FF2B5EF4-FFF2-40B4-BE49-F238E27FC236}">
                <a16:creationId xmlns:a16="http://schemas.microsoft.com/office/drawing/2014/main" id="{F2F2FDDA-D38A-0078-BA02-07001B238E0A}"/>
              </a:ext>
            </a:extLst>
          </p:cNvPr>
          <p:cNvSpPr txBox="1"/>
          <p:nvPr/>
        </p:nvSpPr>
        <p:spPr>
          <a:xfrm>
            <a:off x="8535438" y="0"/>
            <a:ext cx="595333" cy="251008"/>
          </a:xfrm>
          <a:prstGeom prst="rect">
            <a:avLst/>
          </a:prstGeom>
          <a:noFill/>
        </p:spPr>
        <p:txBody>
          <a:bodyPr wrap="none" lIns="90000" tIns="90000" rIns="90000" bIns="90000" rtlCol="0" anchor="t" anchorCtr="0">
            <a:spAutoFit/>
          </a:bodyPr>
          <a:lstStyle/>
          <a:p>
            <a:pPr algn="r">
              <a:buSzPct val="100000"/>
            </a:pPr>
            <a:r>
              <a:rPr lang="en-US" sz="450" dirty="0"/>
              <a:t>BE22CS188050</a:t>
            </a:r>
          </a:p>
        </p:txBody>
      </p:sp>
      <p:pic>
        <p:nvPicPr>
          <p:cNvPr id="3" name="Picture 10">
            <a:extLst>
              <a:ext uri="{FF2B5EF4-FFF2-40B4-BE49-F238E27FC236}">
                <a16:creationId xmlns:a16="http://schemas.microsoft.com/office/drawing/2014/main" id="{3A68AF06-B05E-DC92-1B4B-B77313B5FD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94360" y="1390439"/>
            <a:ext cx="581499" cy="581499"/>
          </a:xfrm>
          <a:prstGeom prst="rect">
            <a:avLst/>
          </a:prstGeom>
        </p:spPr>
      </p:pic>
      <p:pic>
        <p:nvPicPr>
          <p:cNvPr id="5" name="Picture 10">
            <a:extLst>
              <a:ext uri="{FF2B5EF4-FFF2-40B4-BE49-F238E27FC236}">
                <a16:creationId xmlns:a16="http://schemas.microsoft.com/office/drawing/2014/main" id="{96EFB959-D426-0BC8-F7E0-53129793B6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396996" y="1389588"/>
            <a:ext cx="583200" cy="583200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CBB3E29B-A4D9-039E-5977-9BFB2372A9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6199632" y="1389588"/>
            <a:ext cx="583200" cy="58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18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2BC0174-7A86-23EE-D651-AAEBFBB10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78" y="411480"/>
            <a:ext cx="4399803" cy="685800"/>
          </a:xfrm>
        </p:spPr>
        <p:txBody>
          <a:bodyPr/>
          <a:lstStyle/>
          <a:p>
            <a:r>
              <a:rPr lang="en-US" dirty="0"/>
              <a:t>Introducing the SPIRE</a:t>
            </a:r>
            <a:r>
              <a:rPr lang="en-US" baseline="30000" dirty="0"/>
              <a:t>™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Qualification Program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A416A3-5287-02D5-31AB-502F3ACBF6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80" y="1280158"/>
            <a:ext cx="4160519" cy="3377848"/>
          </a:xfr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dirty="0"/>
              <a:t>Demand for smart building assessment and verification is extremely high, while the availability </a:t>
            </a:r>
            <a:br>
              <a:rPr lang="en-US" dirty="0"/>
            </a:br>
            <a:r>
              <a:rPr lang="en-US" dirty="0"/>
              <a:t>of vetted assessors is low. </a:t>
            </a:r>
          </a:p>
          <a:p>
            <a:pPr marL="0" indent="0">
              <a:buNone/>
            </a:pPr>
            <a:r>
              <a:rPr lang="en-US" b="1" dirty="0"/>
              <a:t>Here’s how UL Solutions’ new SPIRE</a:t>
            </a:r>
            <a:r>
              <a:rPr lang="en-US" b="1" baseline="30000" dirty="0"/>
              <a:t>™</a:t>
            </a:r>
            <a:r>
              <a:rPr lang="en-US" b="1" dirty="0"/>
              <a:t> Qualification Program can help: </a:t>
            </a:r>
          </a:p>
          <a:p>
            <a:r>
              <a:rPr lang="en-US" dirty="0"/>
              <a:t>Support the growth and evolution of the </a:t>
            </a:r>
            <a:br>
              <a:rPr lang="en-US" dirty="0"/>
            </a:br>
            <a:r>
              <a:rPr lang="en-US" dirty="0"/>
              <a:t>smart-buildings industry</a:t>
            </a:r>
          </a:p>
          <a:p>
            <a:r>
              <a:rPr lang="en-US" dirty="0"/>
              <a:t>Expands timely access to smart building assessment and verification services</a:t>
            </a:r>
          </a:p>
          <a:p>
            <a:r>
              <a:rPr lang="en-US" dirty="0"/>
              <a:t>Trains and credentials seasoned building-industry professions in the SPIRE</a:t>
            </a:r>
            <a:r>
              <a:rPr lang="en-US" baseline="30000" dirty="0"/>
              <a:t>™</a:t>
            </a:r>
            <a:r>
              <a:rPr lang="en-US" dirty="0"/>
              <a:t> protocol</a:t>
            </a:r>
          </a:p>
          <a:p>
            <a:r>
              <a:rPr lang="en-US" dirty="0"/>
              <a:t>Empowers SPIRE</a:t>
            </a:r>
            <a:r>
              <a:rPr lang="en-US" baseline="30000" dirty="0"/>
              <a:t>™</a:t>
            </a:r>
            <a:r>
              <a:rPr lang="en-US" dirty="0"/>
              <a:t> Qualified Assessors to perform SPIRE</a:t>
            </a:r>
            <a:r>
              <a:rPr lang="en-US" baseline="30000" dirty="0"/>
              <a:t>™</a:t>
            </a:r>
            <a:r>
              <a:rPr lang="en-US" dirty="0"/>
              <a:t> Smart Building Assessments</a:t>
            </a:r>
          </a:p>
        </p:txBody>
      </p:sp>
      <p:pic>
        <p:nvPicPr>
          <p:cNvPr id="16" name="Picture Placeholder 15" descr="A sign on a wall&#10;&#10;Description automatically generated">
            <a:extLst>
              <a:ext uri="{FF2B5EF4-FFF2-40B4-BE49-F238E27FC236}">
                <a16:creationId xmlns:a16="http://schemas.microsoft.com/office/drawing/2014/main" id="{7477D6AB-AB65-8FB9-532C-22DBBEDEB26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l="34611" r="19175"/>
          <a:stretch/>
        </p:blipFill>
        <p:spPr>
          <a:xfrm>
            <a:off x="4918202" y="0"/>
            <a:ext cx="4225798" cy="514350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769F84-B094-1999-907C-374185BC6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53A9-F313-624D-BF6F-1C4E70BAF06A}" type="slidenum">
              <a:rPr lang="en-US" smtClean="0"/>
              <a:t>8</a:t>
            </a:fld>
            <a:endParaRPr lang="en-US" dirty="0"/>
          </a:p>
        </p:txBody>
      </p:sp>
      <p:sp>
        <p:nvSpPr>
          <p:cNvPr id="10" name="Copyright">
            <a:extLst>
              <a:ext uri="{FF2B5EF4-FFF2-40B4-BE49-F238E27FC236}">
                <a16:creationId xmlns:a16="http://schemas.microsoft.com/office/drawing/2014/main" id="{9CCDD0F5-0DD0-CC92-8BDF-C00D161D8BF2}"/>
              </a:ext>
            </a:extLst>
          </p:cNvPr>
          <p:cNvSpPr txBox="1"/>
          <p:nvPr/>
        </p:nvSpPr>
        <p:spPr>
          <a:xfrm>
            <a:off x="8535438" y="0"/>
            <a:ext cx="595333" cy="251008"/>
          </a:xfrm>
          <a:prstGeom prst="rect">
            <a:avLst/>
          </a:prstGeom>
          <a:noFill/>
        </p:spPr>
        <p:txBody>
          <a:bodyPr wrap="none" lIns="90000" tIns="90000" rIns="90000" bIns="90000" rtlCol="0" anchor="t" anchorCtr="0">
            <a:spAutoFit/>
          </a:bodyPr>
          <a:lstStyle/>
          <a:p>
            <a:pPr algn="r">
              <a:buSzPct val="100000"/>
            </a:pPr>
            <a:r>
              <a:rPr lang="en-US" sz="450" dirty="0"/>
              <a:t>BE22CS188050</a:t>
            </a:r>
          </a:p>
        </p:txBody>
      </p:sp>
    </p:spTree>
    <p:extLst>
      <p:ext uri="{BB962C8B-B14F-4D97-AF65-F5344CB8AC3E}">
        <p14:creationId xmlns:p14="http://schemas.microsoft.com/office/powerpoint/2010/main" val="92112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2BC0174-7A86-23EE-D651-AAEBFBB10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78" y="411480"/>
            <a:ext cx="4399803" cy="685800"/>
          </a:xfrm>
        </p:spPr>
        <p:txBody>
          <a:bodyPr/>
          <a:lstStyle/>
          <a:p>
            <a:r>
              <a:rPr lang="en-US" dirty="0"/>
              <a:t>Why participate in the SPIRE</a:t>
            </a:r>
            <a:r>
              <a:rPr lang="en-US" baseline="30000" dirty="0"/>
              <a:t>™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Qualification Program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A416A3-5287-02D5-31AB-502F3ACBF6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81" y="1280158"/>
            <a:ext cx="4112894" cy="3277820"/>
          </a:xfr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dirty="0"/>
              <a:t>By participating in the SPIRE</a:t>
            </a:r>
            <a:r>
              <a:rPr lang="en-US" baseline="30000" dirty="0"/>
              <a:t>™</a:t>
            </a:r>
            <a:r>
              <a:rPr lang="en-US" dirty="0"/>
              <a:t> Qualification Program, building professionals can:</a:t>
            </a:r>
          </a:p>
          <a:p>
            <a:r>
              <a:rPr lang="en-US" dirty="0"/>
              <a:t>Deepen knowledge with training direct from </a:t>
            </a:r>
            <a:br>
              <a:rPr lang="en-US" dirty="0"/>
            </a:br>
            <a:r>
              <a:rPr lang="en-US" dirty="0"/>
              <a:t>UL Solutions professions.</a:t>
            </a:r>
          </a:p>
          <a:p>
            <a:r>
              <a:rPr lang="en-US" dirty="0"/>
              <a:t>Receive “qualified assessor” status </a:t>
            </a:r>
            <a:br>
              <a:rPr lang="en-US" dirty="0"/>
            </a:br>
            <a:r>
              <a:rPr lang="en-US" dirty="0"/>
              <a:t>from UL Solutions</a:t>
            </a:r>
          </a:p>
          <a:p>
            <a:r>
              <a:rPr lang="en-US" dirty="0"/>
              <a:t>Cross-sell products and services to </a:t>
            </a:r>
            <a:br>
              <a:rPr lang="en-US" dirty="0"/>
            </a:br>
            <a:r>
              <a:rPr lang="en-US" dirty="0"/>
              <a:t>assessment clients</a:t>
            </a:r>
          </a:p>
          <a:p>
            <a:r>
              <a:rPr lang="en-US" dirty="0"/>
              <a:t>Develop deeper smart-building </a:t>
            </a:r>
            <a:br>
              <a:rPr lang="en-US" dirty="0"/>
            </a:br>
            <a:r>
              <a:rPr lang="en-US" dirty="0"/>
              <a:t>industry connections</a:t>
            </a:r>
          </a:p>
          <a:p>
            <a:r>
              <a:rPr lang="en-US" dirty="0"/>
              <a:t>Add to your existing assessment capabilities</a:t>
            </a:r>
          </a:p>
          <a:p>
            <a:r>
              <a:rPr lang="en-US" dirty="0"/>
              <a:t>Play an active role in building transformations</a:t>
            </a:r>
          </a:p>
        </p:txBody>
      </p:sp>
      <p:pic>
        <p:nvPicPr>
          <p:cNvPr id="8" name="Picture Placeholder 7" descr="A sign in front of a building&#10;&#10;Description automatically generated with medium confidence">
            <a:extLst>
              <a:ext uri="{FF2B5EF4-FFF2-40B4-BE49-F238E27FC236}">
                <a16:creationId xmlns:a16="http://schemas.microsoft.com/office/drawing/2014/main" id="{90789FCE-2CA5-5507-BD35-E4161931D38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l="31286" r="22500"/>
          <a:stretch/>
        </p:blipFill>
        <p:spPr>
          <a:xfrm>
            <a:off x="4918202" y="0"/>
            <a:ext cx="4225798" cy="514350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769F84-B094-1999-907C-374185BC6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653A9-F313-624D-BF6F-1C4E70BAF06A}" type="slidenum">
              <a:rPr lang="en-US" smtClean="0">
                <a:solidFill>
                  <a:schemeClr val="bg1"/>
                </a:solidFill>
              </a:rPr>
              <a:t>9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Copyright">
            <a:extLst>
              <a:ext uri="{FF2B5EF4-FFF2-40B4-BE49-F238E27FC236}">
                <a16:creationId xmlns:a16="http://schemas.microsoft.com/office/drawing/2014/main" id="{9CCDD0F5-0DD0-CC92-8BDF-C00D161D8BF2}"/>
              </a:ext>
            </a:extLst>
          </p:cNvPr>
          <p:cNvSpPr txBox="1"/>
          <p:nvPr/>
        </p:nvSpPr>
        <p:spPr>
          <a:xfrm>
            <a:off x="8535438" y="0"/>
            <a:ext cx="595333" cy="251008"/>
          </a:xfrm>
          <a:prstGeom prst="rect">
            <a:avLst/>
          </a:prstGeom>
          <a:noFill/>
        </p:spPr>
        <p:txBody>
          <a:bodyPr wrap="none" lIns="90000" tIns="90000" rIns="90000" bIns="90000" rtlCol="0" anchor="t" anchorCtr="0">
            <a:spAutoFit/>
          </a:bodyPr>
          <a:lstStyle/>
          <a:p>
            <a:pPr algn="r">
              <a:buSzPct val="100000"/>
            </a:pPr>
            <a:r>
              <a:rPr lang="en-US" sz="450" dirty="0">
                <a:solidFill>
                  <a:schemeClr val="bg1"/>
                </a:solidFill>
              </a:rPr>
              <a:t>BE22CS188050</a:t>
            </a:r>
          </a:p>
        </p:txBody>
      </p:sp>
    </p:spTree>
    <p:extLst>
      <p:ext uri="{BB962C8B-B14F-4D97-AF65-F5344CB8AC3E}">
        <p14:creationId xmlns:p14="http://schemas.microsoft.com/office/powerpoint/2010/main" val="398307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UL Solutions">
  <a:themeElements>
    <a:clrScheme name="UL Solutions Colors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B3AB98"/>
      </a:accent1>
      <a:accent2>
        <a:srgbClr val="122C49"/>
      </a:accent2>
      <a:accent3>
        <a:srgbClr val="9EC5D9"/>
      </a:accent3>
      <a:accent4>
        <a:srgbClr val="577E9E"/>
      </a:accent4>
      <a:accent5>
        <a:srgbClr val="00E2E6"/>
      </a:accent5>
      <a:accent6>
        <a:srgbClr val="FF6255"/>
      </a:accent6>
      <a:hlink>
        <a:srgbClr val="CA0123"/>
      </a:hlink>
      <a:folHlink>
        <a:srgbClr val="CA0123"/>
      </a:folHlink>
    </a:clrScheme>
    <a:fontScheme name="UL Solutions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UL Solutions Effects"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1905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127000" dist="63500" dir="2700000" algn="b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>
    <a:spDef>
      <a:spPr>
        <a:ln w="19050" cap="flat">
          <a:miter lim="800000"/>
        </a:ln>
      </a:spPr>
      <a:bodyPr/>
      <a:lstStyle>
        <a:defPPr algn="ctr">
          <a:lnSpc>
            <a:spcPct val="100000"/>
          </a:lnSpc>
          <a:defRPr sz="1400"/>
        </a:defPPr>
      </a:lstStyle>
      <a:style>
        <a:lnRef idx="0">
          <a:schemeClr val="tx1"/>
        </a:lnRef>
        <a:fillRef idx="1">
          <a:schemeClr val="accent1"/>
        </a:fillRef>
        <a:effectRef idx="0">
          <a:srgbClr val="000000"/>
        </a:effectRef>
        <a:fontRef idx="minor">
          <a:schemeClr val="tx1"/>
        </a:fontRef>
      </a:style>
    </a:spDef>
    <a:lnDef>
      <a:spPr>
        <a:ln w="19050" cap="flat">
          <a:miter lim="800000"/>
        </a:ln>
      </a:spPr>
      <a:bodyPr/>
      <a:lstStyle/>
      <a:style>
        <a:lnRef idx="1">
          <a:schemeClr val="tx1"/>
        </a:lnRef>
        <a:fillRef idx="0">
          <a:schemeClr val="accent1"/>
        </a:fillRef>
        <a:effectRef idx="0">
          <a:srgbClr val="000000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marL="137160" indent="-137160" algn="l">
          <a:lnSpc>
            <a:spcPct val="100000"/>
          </a:lnSpc>
          <a:spcBef>
            <a:spcPts val="900"/>
          </a:spcBef>
          <a:buClr>
            <a:srgbClr val="CA0123"/>
          </a:buClr>
          <a:buSzPct val="100000"/>
          <a:buFont typeface="Arial"/>
          <a:buChar char="•"/>
          <a:defRPr sz="1400" dirty="0"/>
        </a:defPPr>
      </a:lstStyle>
    </a:txDef>
  </a:objectDefaults>
  <a:extraClrSchemeLst/>
  <a:custClrLst>
    <a:custClr name="Bright Blue">
      <a:srgbClr val="0A32FF"/>
    </a:custClr>
    <a:custClr name="Dark Blue">
      <a:srgbClr val="000095"/>
    </a:custClr>
    <a:custClr name="Bright Green">
      <a:srgbClr val="00A451"/>
    </a:custClr>
    <a:custClr name="Dark Green">
      <a:srgbClr val="123A28"/>
    </a:custClr>
    <a:custClr name="Bright Red">
      <a:srgbClr val="CA0123"/>
    </a:custClr>
    <a:custClr name="Dark Red">
      <a:srgbClr val="5B0428"/>
    </a:custClr>
    <a:custClr name="White">
      <a:srgbClr val="FFFFFF"/>
    </a:custClr>
    <a:custClr name="Pebble">
      <a:srgbClr val="E5DDCA"/>
    </a:custClr>
  </a:custClrLst>
  <a:extLst>
    <a:ext uri="{05A4C25C-085E-4340-85A3-A5531E510DB2}">
      <thm15:themeFamily xmlns:thm15="http://schemas.microsoft.com/office/thememl/2012/main" name="ul_solutions_powerpoint_template_090222" id="{AB1CA6D3-E5D6-E546-A3E8-D4C8030C197D}" vid="{E4D04872-F4CF-9343-BCFE-AC70620D17BB}"/>
    </a:ext>
  </a:extLst>
</a:theme>
</file>

<file path=ppt/theme/theme2.xml><?xml version="1.0" encoding="utf-8"?>
<a:theme xmlns:a="http://schemas.openxmlformats.org/drawingml/2006/main" name="UL Solutions">
  <a:themeElements>
    <a:clrScheme name="UL Solutions Colors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B3AB98"/>
      </a:accent1>
      <a:accent2>
        <a:srgbClr val="122C49"/>
      </a:accent2>
      <a:accent3>
        <a:srgbClr val="9EC5D9"/>
      </a:accent3>
      <a:accent4>
        <a:srgbClr val="577E9E"/>
      </a:accent4>
      <a:accent5>
        <a:srgbClr val="00E2E6"/>
      </a:accent5>
      <a:accent6>
        <a:srgbClr val="FF6255"/>
      </a:accent6>
      <a:hlink>
        <a:srgbClr val="CA0123"/>
      </a:hlink>
      <a:folHlink>
        <a:srgbClr val="CA0123"/>
      </a:folHlink>
    </a:clrScheme>
    <a:fontScheme name="UL Solutions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UL Solutions Effects"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1905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127000" dist="63500" dir="2700000" algn="b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>
    <a:spDef>
      <a:spPr>
        <a:ln w="19050" cap="flat">
          <a:miter lim="800000"/>
        </a:ln>
      </a:spPr>
      <a:bodyPr/>
      <a:lstStyle>
        <a:defPPr algn="ctr">
          <a:lnSpc>
            <a:spcPct val="100000"/>
          </a:lnSpc>
          <a:defRPr sz="1400"/>
        </a:defPPr>
      </a:lstStyle>
      <a:style>
        <a:lnRef idx="0">
          <a:schemeClr val="tx1"/>
        </a:lnRef>
        <a:fillRef idx="1">
          <a:schemeClr val="accent1"/>
        </a:fillRef>
        <a:effectRef idx="0">
          <a:srgbClr val="000000"/>
        </a:effectRef>
        <a:fontRef idx="minor">
          <a:schemeClr val="tx1"/>
        </a:fontRef>
      </a:style>
    </a:spDef>
    <a:lnDef>
      <a:spPr>
        <a:ln w="19050" cap="flat">
          <a:miter lim="800000"/>
        </a:ln>
      </a:spPr>
      <a:bodyPr/>
      <a:lstStyle/>
      <a:style>
        <a:lnRef idx="1">
          <a:schemeClr val="tx1"/>
        </a:lnRef>
        <a:fillRef idx="0">
          <a:schemeClr val="accent1"/>
        </a:fillRef>
        <a:effectRef idx="0">
          <a:srgbClr val="000000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marL="137160" indent="-137160">
          <a:lnSpc>
            <a:spcPct val="100000"/>
          </a:lnSpc>
          <a:spcBef>
            <a:spcPts val="900"/>
          </a:spcBef>
          <a:buClr>
            <a:srgbClr val="CA0123"/>
          </a:buClr>
          <a:buSzPct val="100000"/>
          <a:buFont typeface="Arial"/>
          <a:buChar char="•"/>
          <a:defRPr sz="1400"/>
        </a:defPPr>
      </a:lstStyle>
    </a:txDef>
  </a:objectDefaults>
  <a:extraClrSchemeLst/>
  <a:custClrLst>
    <a:custClr name="Bright Blue">
      <a:srgbClr val="0A32FF"/>
    </a:custClr>
    <a:custClr name="Dark Blue">
      <a:srgbClr val="000095"/>
    </a:custClr>
    <a:custClr name="Bright Green">
      <a:srgbClr val="00A451"/>
    </a:custClr>
    <a:custClr name="Dark Green">
      <a:srgbClr val="123A28"/>
    </a:custClr>
    <a:custClr name="Bright Red">
      <a:srgbClr val="CA0123"/>
    </a:custClr>
    <a:custClr name="Dark Red">
      <a:srgbClr val="5B0428"/>
    </a:custClr>
    <a:custClr name="White">
      <a:srgbClr val="FFFFFF"/>
    </a:custClr>
    <a:custClr name="Pebble">
      <a:srgbClr val="E5DDCA"/>
    </a:custClr>
  </a:custClrLst>
</a:theme>
</file>

<file path=ppt/theme/theme3.xml><?xml version="1.0" encoding="utf-8"?>
<a:theme xmlns:a="http://schemas.openxmlformats.org/drawingml/2006/main" name="UL Solutions">
  <a:themeElements>
    <a:clrScheme name="UL Solutions Colors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B3AB98"/>
      </a:accent1>
      <a:accent2>
        <a:srgbClr val="122C49"/>
      </a:accent2>
      <a:accent3>
        <a:srgbClr val="9EC5D9"/>
      </a:accent3>
      <a:accent4>
        <a:srgbClr val="577E9E"/>
      </a:accent4>
      <a:accent5>
        <a:srgbClr val="00E2E6"/>
      </a:accent5>
      <a:accent6>
        <a:srgbClr val="FF6255"/>
      </a:accent6>
      <a:hlink>
        <a:srgbClr val="CA0123"/>
      </a:hlink>
      <a:folHlink>
        <a:srgbClr val="CA0123"/>
      </a:folHlink>
    </a:clrScheme>
    <a:fontScheme name="UL Solutions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UL Solutions Effects"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1905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127000" dist="63500" dir="2700000" algn="b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>
    <a:spDef>
      <a:spPr>
        <a:ln w="19050" cap="flat">
          <a:miter lim="800000"/>
        </a:ln>
      </a:spPr>
      <a:bodyPr/>
      <a:lstStyle>
        <a:defPPr algn="ctr">
          <a:lnSpc>
            <a:spcPct val="100000"/>
          </a:lnSpc>
          <a:defRPr sz="1400"/>
        </a:defPPr>
      </a:lstStyle>
      <a:style>
        <a:lnRef idx="0">
          <a:schemeClr val="tx1"/>
        </a:lnRef>
        <a:fillRef idx="1">
          <a:schemeClr val="accent1"/>
        </a:fillRef>
        <a:effectRef idx="0">
          <a:srgbClr val="000000"/>
        </a:effectRef>
        <a:fontRef idx="minor">
          <a:schemeClr val="tx1"/>
        </a:fontRef>
      </a:style>
    </a:spDef>
    <a:lnDef>
      <a:spPr>
        <a:ln w="19050" cap="flat">
          <a:miter lim="800000"/>
        </a:ln>
      </a:spPr>
      <a:bodyPr/>
      <a:lstStyle/>
      <a:style>
        <a:lnRef idx="1">
          <a:schemeClr val="tx1"/>
        </a:lnRef>
        <a:fillRef idx="0">
          <a:schemeClr val="accent1"/>
        </a:fillRef>
        <a:effectRef idx="0">
          <a:srgbClr val="000000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marL="137160" indent="-137160">
          <a:lnSpc>
            <a:spcPct val="100000"/>
          </a:lnSpc>
          <a:spcBef>
            <a:spcPts val="900"/>
          </a:spcBef>
          <a:buClr>
            <a:srgbClr val="CA0123"/>
          </a:buClr>
          <a:buSzPct val="100000"/>
          <a:buFont typeface="Arial"/>
          <a:buChar char="•"/>
          <a:defRPr sz="1400"/>
        </a:defPPr>
      </a:lstStyle>
    </a:txDef>
  </a:objectDefaults>
  <a:extraClrSchemeLst/>
  <a:custClrLst>
    <a:custClr name="Bright Blue">
      <a:srgbClr val="0A32FF"/>
    </a:custClr>
    <a:custClr name="Dark Blue">
      <a:srgbClr val="000095"/>
    </a:custClr>
    <a:custClr name="Bright Green">
      <a:srgbClr val="00A451"/>
    </a:custClr>
    <a:custClr name="Dark Green">
      <a:srgbClr val="123A28"/>
    </a:custClr>
    <a:custClr name="Bright Red">
      <a:srgbClr val="CA0123"/>
    </a:custClr>
    <a:custClr name="Dark Red">
      <a:srgbClr val="5B0428"/>
    </a:custClr>
    <a:custClr name="White">
      <a:srgbClr val="FFFFFF"/>
    </a:custClr>
    <a:custClr name="Pebble">
      <a:srgbClr val="E5DDCA"/>
    </a:custClr>
  </a:custClr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892C3616B5F142A9C4EC86010886B7" ma:contentTypeVersion="20" ma:contentTypeDescription="Create a new document." ma:contentTypeScope="" ma:versionID="246f6b196b7e14e42e81c0c619a327b8">
  <xsd:schema xmlns:xsd="http://www.w3.org/2001/XMLSchema" xmlns:xs="http://www.w3.org/2001/XMLSchema" xmlns:p="http://schemas.microsoft.com/office/2006/metadata/properties" xmlns:ns2="2ee247ef-8b39-426b-bb07-583935595a58" xmlns:ns3="3af762a6-1a82-4d17-bb96-21c5c3435691" targetNamespace="http://schemas.microsoft.com/office/2006/metadata/properties" ma:root="true" ma:fieldsID="ad27427ec471be939ec7e397cf0a329b" ns2:_="" ns3:_="">
    <xsd:import namespace="2ee247ef-8b39-426b-bb07-583935595a58"/>
    <xsd:import namespace="3af762a6-1a82-4d17-bb96-21c5c3435691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2:FileStatus" minOccurs="0"/>
                <xsd:element ref="ns2:SharedWithUsers" minOccurs="0"/>
                <xsd:element ref="ns2:SharedWithDetails" minOccurs="0"/>
                <xsd:element ref="ns3:ShanaUpdated_x002f_Finalized" minOccurs="0"/>
                <xsd:element ref="ns3:Segment" minOccurs="0"/>
                <xsd:element ref="ns3:AssetOwner" minOccurs="0"/>
                <xsd:element ref="ns3:AssetID" minOccurs="0"/>
                <xsd:element ref="ns3:AssetType" minOccurs="0"/>
                <xsd:element ref="ns3:MediaServiceDateTaken" minOccurs="0"/>
                <xsd:element ref="ns3:MediaLengthInSeconds" minOccurs="0"/>
                <xsd:element ref="ns2:TaxCatchAll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e247ef-8b39-426b-bb07-583935595a5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FileStatus" ma:index="13" nillable="true" ma:displayName="File Status" ma:format="Dropdown" ma:internalName="FileStatus">
      <xsd:simpleType>
        <xsd:restriction base="dms:Choice">
          <xsd:enumeration value="In Production"/>
          <xsd:enumeration value="EXT: Final"/>
          <xsd:enumeration value="INT: Final"/>
        </xsd:restriction>
      </xsd:simpleType>
    </xsd:element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5cfc18a8-047b-43d8-a2fe-9c561f218fff}" ma:internalName="TaxCatchAll" ma:showField="CatchAllData" ma:web="2ee247ef-8b39-426b-bb07-583935595a5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f762a6-1a82-4d17-bb96-21c5c343569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ShanaUpdated_x002f_Finalized" ma:index="16" nillable="true" ma:displayName="Shana Updated/Finalized" ma:default="0" ma:format="Dropdown" ma:internalName="ShanaUpdated_x002f_Finalized">
      <xsd:simpleType>
        <xsd:restriction base="dms:Boolean"/>
      </xsd:simpleType>
    </xsd:element>
    <xsd:element name="Segment" ma:index="17" nillable="true" ma:displayName="Segment" ma:format="Dropdown" ma:internalName="Segment">
      <xsd:simpleType>
        <xsd:restriction base="dms:Choice">
          <xsd:enumeration value="TIC Consumer"/>
          <xsd:enumeration value="TIC Industrial"/>
          <xsd:enumeration value="E&amp;A"/>
          <xsd:enumeration value="UL Solutions"/>
          <xsd:enumeration value="Other"/>
        </xsd:restriction>
      </xsd:simpleType>
    </xsd:element>
    <xsd:element name="AssetOwner" ma:index="18" nillable="true" ma:displayName="Asset Owner" ma:description="Person responsible for the content within this asset." ma:format="Dropdown" ma:list="UserInfo" ma:SharePointGroup="0" ma:internalName="Asset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ssetID" ma:index="19" nillable="true" ma:displayName="Asset ID" ma:default="COUYR#######" ma:description="COUYR######&#10;-First two-three letters: COU abbreviation&#10;-Two digits: represent the year&#10;-Remaining digits (###): Work ID" ma:format="Dropdown" ma:internalName="AssetID">
      <xsd:simpleType>
        <xsd:restriction base="dms:Text">
          <xsd:maxLength value="255"/>
        </xsd:restriction>
      </xsd:simpleType>
    </xsd:element>
    <xsd:element name="AssetType" ma:index="20" nillable="true" ma:displayName="Asset Type" ma:format="Dropdown" ma:internalName="AssetType">
      <xsd:simpleType>
        <xsd:restriction base="dms:Choice">
          <xsd:enumeration value="Press Release"/>
          <xsd:enumeration value="Public Notice"/>
          <xsd:enumeration value="Executive Speech"/>
          <xsd:enumeration value="Daily Digest"/>
          <xsd:enumeration value="CEO"/>
        </xsd:restriction>
      </xsd:simpleType>
    </xsd:element>
    <xsd:element name="MediaServiceDateTaken" ma:index="21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2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6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8" nillable="true" ma:taxonomy="true" ma:internalName="lcf76f155ced4ddcb4097134ff3c332f" ma:taxonomyFieldName="MediaServiceImageTags" ma:displayName="Image Tags" ma:readOnly="false" ma:fieldId="{5cf76f15-5ced-4ddc-b409-7134ff3c332f}" ma:taxonomyMulti="true" ma:sspId="44937bdf-42e3-4142-868d-c06716fb8c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af762a6-1a82-4d17-bb96-21c5c3435691">
      <Terms xmlns="http://schemas.microsoft.com/office/infopath/2007/PartnerControls"/>
    </lcf76f155ced4ddcb4097134ff3c332f>
    <TaxCatchAll xmlns="2ee247ef-8b39-426b-bb07-583935595a58" xsi:nil="true"/>
    <AssetType xmlns="3af762a6-1a82-4d17-bb96-21c5c3435691" xsi:nil="true"/>
    <Segment xmlns="3af762a6-1a82-4d17-bb96-21c5c3435691" xsi:nil="true"/>
    <AssetOwner xmlns="3af762a6-1a82-4d17-bb96-21c5c3435691">
      <UserInfo>
        <DisplayName/>
        <AccountId xsi:nil="true"/>
        <AccountType/>
      </UserInfo>
    </AssetOwner>
    <ShanaUpdated_x002f_Finalized xmlns="3af762a6-1a82-4d17-bb96-21c5c3435691">false</ShanaUpdated_x002f_Finalized>
    <FileStatus xmlns="2ee247ef-8b39-426b-bb07-583935595a58" xsi:nil="true"/>
    <AssetID xmlns="3af762a6-1a82-4d17-bb96-21c5c3435691">COUYR#######</AssetID>
    <_dlc_DocId xmlns="2ee247ef-8b39-426b-bb07-583935595a58">CSPTYXSDPFRJ-1383022046-1089</_dlc_DocId>
    <_dlc_DocIdUrl xmlns="2ee247ef-8b39-426b-bb07-583935595a58">
      <Url>https://ul.sharepoint.com/sites/CreativeStudioProjects/_layouts/15/DocIdRedir.aspx?ID=CSPTYXSDPFRJ-1383022046-1089</Url>
      <Description>CSPTYXSDPFRJ-1383022046-1089</Description>
    </_dlc_DocIdUrl>
  </documentManagement>
</p:properti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5AF73175-C966-458F-96E5-2BFA016C86F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E798235-C64C-4C40-A53B-0A1F3101F8F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ee247ef-8b39-426b-bb07-583935595a58"/>
    <ds:schemaRef ds:uri="3af762a6-1a82-4d17-bb96-21c5c34356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9E210AA-735F-4F2B-A9BF-1CBB47B8241E}">
  <ds:schemaRefs>
    <ds:schemaRef ds:uri="http://schemas.microsoft.com/office/2006/metadata/properties"/>
    <ds:schemaRef ds:uri="http://schemas.microsoft.com/office/infopath/2007/PartnerControls"/>
    <ds:schemaRef ds:uri="85902c7c-de34-49b3-8692-2aa777e280ee"/>
    <ds:schemaRef ds:uri="2677ae5c-9d82-4da9-894f-f9f8cd46ac8f"/>
    <ds:schemaRef ds:uri="f153409a-162a-4f5e-8515-9d6cf69376e6"/>
    <ds:schemaRef ds:uri="a6bc515e-62d5-4c6e-855e-4ae1085161db"/>
    <ds:schemaRef ds:uri="3af762a6-1a82-4d17-bb96-21c5c3435691"/>
    <ds:schemaRef ds:uri="2ee247ef-8b39-426b-bb07-583935595a58"/>
  </ds:schemaRefs>
</ds:datastoreItem>
</file>

<file path=customXml/itemProps4.xml><?xml version="1.0" encoding="utf-8"?>
<ds:datastoreItem xmlns:ds="http://schemas.openxmlformats.org/officeDocument/2006/customXml" ds:itemID="{9D658B3B-734B-43C6-858D-79671119A3BC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UL Solutions</Template>
  <TotalTime>689</TotalTime>
  <Words>1759</Words>
  <Application>Microsoft Office PowerPoint</Application>
  <PresentationFormat>On-screen Show (16:9)</PresentationFormat>
  <Paragraphs>267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UL Solutions</vt:lpstr>
      <vt:lpstr>SPIRE™ Smart Buildings </vt:lpstr>
      <vt:lpstr>Smart buildings on the rise</vt:lpstr>
      <vt:lpstr>Introducing SPIRE™</vt:lpstr>
      <vt:lpstr>Holistic performance assessment</vt:lpstr>
      <vt:lpstr>Key benefits for building owners and managers</vt:lpstr>
      <vt:lpstr>SPIRE™ is appropriate for a range of customers in the building industry:</vt:lpstr>
      <vt:lpstr>Three paths for SPIRE™ assessment</vt:lpstr>
      <vt:lpstr>Introducing the SPIRE™  Qualification Program</vt:lpstr>
      <vt:lpstr>Why participate in the SPIRE™  Qualification Program</vt:lpstr>
      <vt:lpstr>Ideal SPIRE™ Qualified  Assessor candidates</vt:lpstr>
      <vt:lpstr>SPIRE™ Qualified  Assessor candidates</vt:lpstr>
      <vt:lpstr>SPIRE™ Qualified  Assessor requirements</vt:lpstr>
      <vt:lpstr>Maintaining SPIRE™ qualification</vt:lpstr>
      <vt:lpstr>Two Levels in the SPIRE™ Qualification Program</vt:lpstr>
      <vt:lpstr>What we expect of SPIRE™ Qualified Assessors </vt:lpstr>
      <vt:lpstr>What SPIRE™ Qualified Assessors  and Companies should expect  from UL Solutions</vt:lpstr>
      <vt:lpstr>Process Flow</vt:lpstr>
      <vt:lpstr>Financial benefits for SPIRE™  Qualified Assessors and Companies</vt:lpstr>
      <vt:lpstr>Financial impacts for SPIRE™  Qualified Assessors and Companies</vt:lpstr>
      <vt:lpstr>Get Started 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the UL Solutions PowerPoint template</dc:title>
  <dc:subject/>
  <dc:creator>Angelika Janiec</dc:creator>
  <cp:keywords/>
  <dc:description/>
  <cp:lastModifiedBy>Angelika Janiec</cp:lastModifiedBy>
  <cp:revision>11</cp:revision>
  <cp:lastPrinted>2022-05-26T20:58:55Z</cp:lastPrinted>
  <dcterms:created xsi:type="dcterms:W3CDTF">2022-11-07T11:05:59Z</dcterms:created>
  <dcterms:modified xsi:type="dcterms:W3CDTF">2023-05-29T17:09:22Z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0x010100AA892C3616B5F142A9C4EC86010886B7</vt:lpwstr>
  </property>
  <property fmtid="{D5CDD505-2E9C-101B-9397-08002B2CF9AE}" pid="3" name="_dlc_DocIdItemGuid">
    <vt:lpwstr>434b3177-bb1b-4d24-b0d6-08eb6219a40e</vt:lpwstr>
  </property>
  <property fmtid="{D5CDD505-2E9C-101B-9397-08002B2CF9AE}" pid="4" name="MediaServiceImageTags">
    <vt:lpwstr/>
  </property>
</Properties>
</file>